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  <p:sldMasterId id="2147483900" r:id="rId2"/>
  </p:sldMasterIdLst>
  <p:notesMasterIdLst>
    <p:notesMasterId r:id="rId17"/>
  </p:notesMasterIdLst>
  <p:sldIdLst>
    <p:sldId id="588" r:id="rId3"/>
    <p:sldId id="587" r:id="rId4"/>
    <p:sldId id="592" r:id="rId5"/>
    <p:sldId id="593" r:id="rId6"/>
    <p:sldId id="594" r:id="rId7"/>
    <p:sldId id="596" r:id="rId8"/>
    <p:sldId id="489" r:id="rId9"/>
    <p:sldId id="591" r:id="rId10"/>
    <p:sldId id="569" r:id="rId11"/>
    <p:sldId id="520" r:id="rId12"/>
    <p:sldId id="572" r:id="rId13"/>
    <p:sldId id="573" r:id="rId14"/>
    <p:sldId id="574" r:id="rId15"/>
    <p:sldId id="575" r:id="rId1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5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" name="Rectangle 10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8" y="2099733"/>
            <a:ext cx="6619244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8" y="4777380"/>
            <a:ext cx="6619244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6175" y="1830388"/>
            <a:ext cx="990600" cy="228600"/>
          </a:xfrm>
        </p:spPr>
        <p:txBody>
          <a:bodyPr anchor="t"/>
          <a:lstStyle>
            <a:lvl1pPr algn="l" defTabSz="914400">
              <a:defRPr b="0" i="0">
                <a:solidFill>
                  <a:prstClr val="white">
                    <a:alpha val="60000"/>
                  </a:prstClr>
                </a:solidFill>
              </a:defRPr>
            </a:lvl1pPr>
          </a:lstStyle>
          <a:p>
            <a:pPr>
              <a:defRPr/>
            </a:pPr>
            <a:fld id="{F5EB3FED-06F1-4F10-8AF2-D61E5BC8F062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1742" y="3266282"/>
            <a:ext cx="3859213" cy="228600"/>
          </a:xfrm>
        </p:spPr>
        <p:txBody>
          <a:bodyPr/>
          <a:lstStyle>
            <a:lvl1pPr defTabSz="914400">
              <a:defRPr b="0" i="0">
                <a:solidFill>
                  <a:prstClr val="white">
                    <a:alpha val="60000"/>
                  </a:prst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F0AF808-AE99-48DC-ABCC-EBF1D003FE5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14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8" y="2603500"/>
            <a:ext cx="6619244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B375E01-0452-487B-B243-6EA0B0F73A7D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778F9E7-6F3D-44D7-B7BB-51F13265A2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37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5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9"/>
            <p:cNvSpPr/>
            <p:nvPr/>
          </p:nvSpPr>
          <p:spPr bwMode="gray">
            <a:xfrm>
              <a:off x="7289800" y="401638"/>
              <a:ext cx="4478867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400000">
              <a:off x="3787244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4698352" y="1826078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Rectangle 15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33" y="2677645"/>
            <a:ext cx="3263269" cy="2283824"/>
          </a:xfrm>
        </p:spPr>
        <p:txBody>
          <a:bodyPr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87" y="2677644"/>
            <a:ext cx="2818159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9D916FF-CAEA-441C-99AC-0EE0B409C576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EEBBFAE-DE35-4B58-A95F-4F3A399110B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09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29" y="2603535"/>
            <a:ext cx="3618869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52" y="2603500"/>
            <a:ext cx="361886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10B5471-49F7-401E-857A-AFAFCF8A7083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B90E8DD-FB88-402B-8944-E8DA023D0C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01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7" y="2603500"/>
            <a:ext cx="36188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29" y="3179797"/>
            <a:ext cx="3618869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52" y="2603500"/>
            <a:ext cx="361886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52" y="3179797"/>
            <a:ext cx="361886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477AB19-D502-4021-813E-E2605F28B2C4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0786612-9D8B-4853-BD83-399970633A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330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7" y="973668"/>
            <a:ext cx="6571060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ADA1B97-9A60-4006-B3D4-EF70338843BE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267C739-8E9D-4542-A69F-6851FC90AD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12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907DB96-36C7-4513-8E5C-968A32A9E3A7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9C2179C-4B71-474C-9DEE-95AB37AA07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478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6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 bwMode="gray">
            <a:xfrm>
              <a:off x="5712884" y="401638"/>
              <a:ext cx="6055783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3140485" y="1826078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400000">
              <a:off x="2229377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33" y="1295400"/>
            <a:ext cx="209486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447800"/>
            <a:ext cx="3892550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32" y="3129315"/>
            <a:ext cx="209486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C25ED3A-86AD-4F31-B1E4-0E89AB55D91E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C006364-AE64-40E0-8FEC-45DA7BDB26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61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6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10"/>
            <p:cNvSpPr/>
            <p:nvPr/>
          </p:nvSpPr>
          <p:spPr bwMode="gray">
            <a:xfrm>
              <a:off x="6172200" y="401638"/>
              <a:ext cx="5596467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677511">
              <a:off x="4203594" y="1826078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gray">
            <a:xfrm rot="-5400000">
              <a:off x="3295432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20" y="1693368"/>
            <a:ext cx="2898851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20" y="1143000"/>
            <a:ext cx="242039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657600"/>
            <a:ext cx="2894409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022A84E-874A-4648-867A-E52B99ED0D9C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BCC7F42-0C10-4445-9351-F8BC0376B3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50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6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0 w 7104"/>
                <a:gd name="T3" fmla="*/ 4533900 h 2856"/>
                <a:gd name="T4" fmla="*/ 11277600 w 7104"/>
                <a:gd name="T5" fmla="*/ 4533900 h 2856"/>
                <a:gd name="T6" fmla="*/ 11277600 w 7104"/>
                <a:gd name="T7" fmla="*/ 1588 h 2856"/>
                <a:gd name="T8" fmla="*/ 11277600 w 7104"/>
                <a:gd name="T9" fmla="*/ 1588 h 2856"/>
                <a:gd name="T10" fmla="*/ 11022013 w 7104"/>
                <a:gd name="T11" fmla="*/ 41275 h 2856"/>
                <a:gd name="T12" fmla="*/ 10766425 w 7104"/>
                <a:gd name="T13" fmla="*/ 79375 h 2856"/>
                <a:gd name="T14" fmla="*/ 10510838 w 7104"/>
                <a:gd name="T15" fmla="*/ 115888 h 2856"/>
                <a:gd name="T16" fmla="*/ 10253663 w 7104"/>
                <a:gd name="T17" fmla="*/ 147638 h 2856"/>
                <a:gd name="T18" fmla="*/ 9998075 w 7104"/>
                <a:gd name="T19" fmla="*/ 179388 h 2856"/>
                <a:gd name="T20" fmla="*/ 9740900 w 7104"/>
                <a:gd name="T21" fmla="*/ 209550 h 2856"/>
                <a:gd name="T22" fmla="*/ 9486900 w 7104"/>
                <a:gd name="T23" fmla="*/ 234950 h 2856"/>
                <a:gd name="T24" fmla="*/ 9229725 w 7104"/>
                <a:gd name="T25" fmla="*/ 258763 h 2856"/>
                <a:gd name="T26" fmla="*/ 8974138 w 7104"/>
                <a:gd name="T27" fmla="*/ 280988 h 2856"/>
                <a:gd name="T28" fmla="*/ 8721725 w 7104"/>
                <a:gd name="T29" fmla="*/ 300038 h 2856"/>
                <a:gd name="T30" fmla="*/ 8467725 w 7104"/>
                <a:gd name="T31" fmla="*/ 319088 h 2856"/>
                <a:gd name="T32" fmla="*/ 8215313 w 7104"/>
                <a:gd name="T33" fmla="*/ 334963 h 2856"/>
                <a:gd name="T34" fmla="*/ 7964488 w 7104"/>
                <a:gd name="T35" fmla="*/ 347663 h 2856"/>
                <a:gd name="T36" fmla="*/ 7713663 w 7104"/>
                <a:gd name="T37" fmla="*/ 360363 h 2856"/>
                <a:gd name="T38" fmla="*/ 7466013 w 7104"/>
                <a:gd name="T39" fmla="*/ 371475 h 2856"/>
                <a:gd name="T40" fmla="*/ 7219950 w 7104"/>
                <a:gd name="T41" fmla="*/ 379413 h 2856"/>
                <a:gd name="T42" fmla="*/ 6973888 w 7104"/>
                <a:gd name="T43" fmla="*/ 385763 h 2856"/>
                <a:gd name="T44" fmla="*/ 6731000 w 7104"/>
                <a:gd name="T45" fmla="*/ 392113 h 2856"/>
                <a:gd name="T46" fmla="*/ 6489700 w 7104"/>
                <a:gd name="T47" fmla="*/ 395288 h 2856"/>
                <a:gd name="T48" fmla="*/ 6249988 w 7104"/>
                <a:gd name="T49" fmla="*/ 398463 h 2856"/>
                <a:gd name="T50" fmla="*/ 6013450 w 7104"/>
                <a:gd name="T51" fmla="*/ 400050 h 2856"/>
                <a:gd name="T52" fmla="*/ 5778500 w 7104"/>
                <a:gd name="T53" fmla="*/ 398463 h 2856"/>
                <a:gd name="T54" fmla="*/ 5546725 w 7104"/>
                <a:gd name="T55" fmla="*/ 398463 h 2856"/>
                <a:gd name="T56" fmla="*/ 5316538 w 7104"/>
                <a:gd name="T57" fmla="*/ 395288 h 2856"/>
                <a:gd name="T58" fmla="*/ 5091113 w 7104"/>
                <a:gd name="T59" fmla="*/ 390525 h 2856"/>
                <a:gd name="T60" fmla="*/ 4867275 w 7104"/>
                <a:gd name="T61" fmla="*/ 385763 h 2856"/>
                <a:gd name="T62" fmla="*/ 4648200 w 7104"/>
                <a:gd name="T63" fmla="*/ 381000 h 2856"/>
                <a:gd name="T64" fmla="*/ 4430713 w 7104"/>
                <a:gd name="T65" fmla="*/ 373063 h 2856"/>
                <a:gd name="T66" fmla="*/ 4216400 w 7104"/>
                <a:gd name="T67" fmla="*/ 365125 h 2856"/>
                <a:gd name="T68" fmla="*/ 4006850 w 7104"/>
                <a:gd name="T69" fmla="*/ 357188 h 2856"/>
                <a:gd name="T70" fmla="*/ 3597275 w 7104"/>
                <a:gd name="T71" fmla="*/ 336550 h 2856"/>
                <a:gd name="T72" fmla="*/ 3205163 w 7104"/>
                <a:gd name="T73" fmla="*/ 314325 h 2856"/>
                <a:gd name="T74" fmla="*/ 2828925 w 7104"/>
                <a:gd name="T75" fmla="*/ 290513 h 2856"/>
                <a:gd name="T76" fmla="*/ 2471738 w 7104"/>
                <a:gd name="T77" fmla="*/ 265113 h 2856"/>
                <a:gd name="T78" fmla="*/ 2132013 w 7104"/>
                <a:gd name="T79" fmla="*/ 238125 h 2856"/>
                <a:gd name="T80" fmla="*/ 1816100 w 7104"/>
                <a:gd name="T81" fmla="*/ 209550 h 2856"/>
                <a:gd name="T82" fmla="*/ 1519238 w 7104"/>
                <a:gd name="T83" fmla="*/ 180975 h 2856"/>
                <a:gd name="T84" fmla="*/ 1246188 w 7104"/>
                <a:gd name="T85" fmla="*/ 152400 h 2856"/>
                <a:gd name="T86" fmla="*/ 995363 w 7104"/>
                <a:gd name="T87" fmla="*/ 125413 h 2856"/>
                <a:gd name="T88" fmla="*/ 773113 w 7104"/>
                <a:gd name="T89" fmla="*/ 100013 h 2856"/>
                <a:gd name="T90" fmla="*/ 573088 w 7104"/>
                <a:gd name="T91" fmla="*/ 76200 h 2856"/>
                <a:gd name="T92" fmla="*/ 403225 w 7104"/>
                <a:gd name="T93" fmla="*/ 55563 h 2856"/>
                <a:gd name="T94" fmla="*/ 261938 w 7104"/>
                <a:gd name="T95" fmla="*/ 36513 h 2856"/>
                <a:gd name="T96" fmla="*/ 66675 w 7104"/>
                <a:gd name="T97" fmla="*/ 9525 h 2856"/>
                <a:gd name="T98" fmla="*/ 0 w 7104"/>
                <a:gd name="T99" fmla="*/ 0 h 2856"/>
                <a:gd name="T100" fmla="*/ 0 w 7104"/>
                <a:gd name="T101" fmla="*/ 0 h 28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Rectangle 15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4969927"/>
            <a:ext cx="661924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8" y="685800"/>
            <a:ext cx="661924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5536665"/>
            <a:ext cx="661924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A01E6A5-5BFB-4CE2-96A6-F8E400980E15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AAA2FBE-348E-43E0-918E-D212B27908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363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89932">
              <a:off x="8490951" y="2714874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>
                <a:gd name="T0" fmla="*/ 0 w 10000"/>
                <a:gd name="T1" fmla="*/ 0 h 7946"/>
                <a:gd name="T2" fmla="*/ 0 w 10000"/>
                <a:gd name="T3" fmla="*/ 3602184 h 7946"/>
                <a:gd name="T4" fmla="*/ 11277600 w 10000"/>
                <a:gd name="T5" fmla="*/ 3602637 h 7946"/>
                <a:gd name="T6" fmla="*/ 11277600 w 10000"/>
                <a:gd name="T7" fmla="*/ 1814 h 7946"/>
                <a:gd name="T8" fmla="*/ 11277600 w 10000"/>
                <a:gd name="T9" fmla="*/ 1814 h 7946"/>
                <a:gd name="T10" fmla="*/ 11021598 w 10000"/>
                <a:gd name="T11" fmla="*/ 41258 h 7946"/>
                <a:gd name="T12" fmla="*/ 10766725 w 10000"/>
                <a:gd name="T13" fmla="*/ 79343 h 7946"/>
                <a:gd name="T14" fmla="*/ 10510723 w 10000"/>
                <a:gd name="T15" fmla="*/ 116068 h 7946"/>
                <a:gd name="T16" fmla="*/ 10253594 w 10000"/>
                <a:gd name="T17" fmla="*/ 147805 h 7946"/>
                <a:gd name="T18" fmla="*/ 9997592 w 10000"/>
                <a:gd name="T19" fmla="*/ 179542 h 7946"/>
                <a:gd name="T20" fmla="*/ 9740463 w 10000"/>
                <a:gd name="T21" fmla="*/ 209466 h 7946"/>
                <a:gd name="T22" fmla="*/ 9486717 w 10000"/>
                <a:gd name="T23" fmla="*/ 234856 h 7946"/>
                <a:gd name="T24" fmla="*/ 9229588 w 10000"/>
                <a:gd name="T25" fmla="*/ 258886 h 7946"/>
                <a:gd name="T26" fmla="*/ 8973586 w 10000"/>
                <a:gd name="T27" fmla="*/ 281102 h 7946"/>
                <a:gd name="T28" fmla="*/ 8722096 w 10000"/>
                <a:gd name="T29" fmla="*/ 300144 h 7946"/>
                <a:gd name="T30" fmla="*/ 8467222 w 10000"/>
                <a:gd name="T31" fmla="*/ 319187 h 7946"/>
                <a:gd name="T32" fmla="*/ 8215732 w 10000"/>
                <a:gd name="T33" fmla="*/ 335055 h 7946"/>
                <a:gd name="T34" fmla="*/ 7964241 w 10000"/>
                <a:gd name="T35" fmla="*/ 347750 h 7946"/>
                <a:gd name="T36" fmla="*/ 7713878 w 10000"/>
                <a:gd name="T37" fmla="*/ 360445 h 7946"/>
                <a:gd name="T38" fmla="*/ 7465771 w 10000"/>
                <a:gd name="T39" fmla="*/ 371326 h 7946"/>
                <a:gd name="T40" fmla="*/ 7219920 w 10000"/>
                <a:gd name="T41" fmla="*/ 379487 h 7946"/>
                <a:gd name="T42" fmla="*/ 6974068 w 10000"/>
                <a:gd name="T43" fmla="*/ 385835 h 7946"/>
                <a:gd name="T44" fmla="*/ 6730472 w 10000"/>
                <a:gd name="T45" fmla="*/ 392182 h 7946"/>
                <a:gd name="T46" fmla="*/ 6490259 w 10000"/>
                <a:gd name="T47" fmla="*/ 395356 h 7946"/>
                <a:gd name="T48" fmla="*/ 6250046 w 10000"/>
                <a:gd name="T49" fmla="*/ 398530 h 7946"/>
                <a:gd name="T50" fmla="*/ 6013216 w 10000"/>
                <a:gd name="T51" fmla="*/ 399890 h 7946"/>
                <a:gd name="T52" fmla="*/ 5778642 w 10000"/>
                <a:gd name="T53" fmla="*/ 398530 h 7946"/>
                <a:gd name="T54" fmla="*/ 5546324 w 10000"/>
                <a:gd name="T55" fmla="*/ 398530 h 7946"/>
                <a:gd name="T56" fmla="*/ 5316261 w 10000"/>
                <a:gd name="T57" fmla="*/ 395356 h 7946"/>
                <a:gd name="T58" fmla="*/ 5090709 w 10000"/>
                <a:gd name="T59" fmla="*/ 390369 h 7946"/>
                <a:gd name="T60" fmla="*/ 4867412 w 10000"/>
                <a:gd name="T61" fmla="*/ 385835 h 7946"/>
                <a:gd name="T62" fmla="*/ 4648627 w 10000"/>
                <a:gd name="T63" fmla="*/ 380848 h 7946"/>
                <a:gd name="T64" fmla="*/ 4430969 w 10000"/>
                <a:gd name="T65" fmla="*/ 373140 h 7946"/>
                <a:gd name="T66" fmla="*/ 4216695 w 10000"/>
                <a:gd name="T67" fmla="*/ 364979 h 7946"/>
                <a:gd name="T68" fmla="*/ 4006931 w 10000"/>
                <a:gd name="T69" fmla="*/ 357271 h 7946"/>
                <a:gd name="T70" fmla="*/ 3597554 w 10000"/>
                <a:gd name="T71" fmla="*/ 336415 h 7946"/>
                <a:gd name="T72" fmla="*/ 3205094 w 10000"/>
                <a:gd name="T73" fmla="*/ 314199 h 7946"/>
                <a:gd name="T74" fmla="*/ 2828422 w 10000"/>
                <a:gd name="T75" fmla="*/ 290623 h 7946"/>
                <a:gd name="T76" fmla="*/ 2472050 w 10000"/>
                <a:gd name="T77" fmla="*/ 265233 h 7946"/>
                <a:gd name="T78" fmla="*/ 2131466 w 10000"/>
                <a:gd name="T79" fmla="*/ 238030 h 7946"/>
                <a:gd name="T80" fmla="*/ 1815694 w 10000"/>
                <a:gd name="T81" fmla="*/ 209466 h 7946"/>
                <a:gd name="T82" fmla="*/ 1519093 w 10000"/>
                <a:gd name="T83" fmla="*/ 180903 h 7946"/>
                <a:gd name="T84" fmla="*/ 1246175 w 10000"/>
                <a:gd name="T85" fmla="*/ 152339 h 7946"/>
                <a:gd name="T86" fmla="*/ 995812 w 10000"/>
                <a:gd name="T87" fmla="*/ 125589 h 7946"/>
                <a:gd name="T88" fmla="*/ 773643 w 10000"/>
                <a:gd name="T89" fmla="*/ 100199 h 7946"/>
                <a:gd name="T90" fmla="*/ 572902 w 10000"/>
                <a:gd name="T91" fmla="*/ 76170 h 7946"/>
                <a:gd name="T92" fmla="*/ 403738 w 10000"/>
                <a:gd name="T93" fmla="*/ 55767 h 7946"/>
                <a:gd name="T94" fmla="*/ 261640 w 10000"/>
                <a:gd name="T95" fmla="*/ 36725 h 7946"/>
                <a:gd name="T96" fmla="*/ 66538 w 10000"/>
                <a:gd name="T97" fmla="*/ 9521 h 7946"/>
                <a:gd name="T98" fmla="*/ 0 w 10000"/>
                <a:gd name="T99" fmla="*/ 0 h 7946"/>
                <a:gd name="T100" fmla="*/ 0 w 10000"/>
                <a:gd name="T101" fmla="*/ 0 h 79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Rectangle 12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1063417"/>
            <a:ext cx="6623862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8" y="3543300"/>
            <a:ext cx="6619244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67BAA8B-66C6-4E63-83BB-1AB1D6D2ABB5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FF715ED-BA77-4EEA-AC01-7659D5BBCA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252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6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89932">
              <a:off x="8490951" y="4185117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2328397 h 8000"/>
                <a:gd name="T4" fmla="*/ 11277600 w 10000"/>
                <a:gd name="T5" fmla="*/ 2337161 h 8000"/>
                <a:gd name="T6" fmla="*/ 11277600 w 10000"/>
                <a:gd name="T7" fmla="*/ 2045 h 8000"/>
                <a:gd name="T8" fmla="*/ 11277600 w 10000"/>
                <a:gd name="T9" fmla="*/ 2045 h 8000"/>
                <a:gd name="T10" fmla="*/ 11021598 w 10000"/>
                <a:gd name="T11" fmla="*/ 45575 h 8000"/>
                <a:gd name="T12" fmla="*/ 10766725 w 10000"/>
                <a:gd name="T13" fmla="*/ 87059 h 8000"/>
                <a:gd name="T14" fmla="*/ 10510723 w 10000"/>
                <a:gd name="T15" fmla="*/ 127667 h 8000"/>
                <a:gd name="T16" fmla="*/ 10253594 w 10000"/>
                <a:gd name="T17" fmla="*/ 162433 h 8000"/>
                <a:gd name="T18" fmla="*/ 9997592 w 10000"/>
                <a:gd name="T19" fmla="*/ 197490 h 8000"/>
                <a:gd name="T20" fmla="*/ 9740463 w 10000"/>
                <a:gd name="T21" fmla="*/ 230210 h 8000"/>
                <a:gd name="T22" fmla="*/ 9486717 w 10000"/>
                <a:gd name="T23" fmla="*/ 258256 h 8000"/>
                <a:gd name="T24" fmla="*/ 9229588 w 10000"/>
                <a:gd name="T25" fmla="*/ 284841 h 8000"/>
                <a:gd name="T26" fmla="*/ 8973586 w 10000"/>
                <a:gd name="T27" fmla="*/ 309090 h 8000"/>
                <a:gd name="T28" fmla="*/ 8722096 w 10000"/>
                <a:gd name="T29" fmla="*/ 330124 h 8000"/>
                <a:gd name="T30" fmla="*/ 8467222 w 10000"/>
                <a:gd name="T31" fmla="*/ 351158 h 8000"/>
                <a:gd name="T32" fmla="*/ 8215732 w 10000"/>
                <a:gd name="T33" fmla="*/ 368687 h 8000"/>
                <a:gd name="T34" fmla="*/ 7964241 w 10000"/>
                <a:gd name="T35" fmla="*/ 382418 h 8000"/>
                <a:gd name="T36" fmla="*/ 7713878 w 10000"/>
                <a:gd name="T37" fmla="*/ 396733 h 8000"/>
                <a:gd name="T38" fmla="*/ 7465771 w 10000"/>
                <a:gd name="T39" fmla="*/ 408711 h 8000"/>
                <a:gd name="T40" fmla="*/ 7219920 w 10000"/>
                <a:gd name="T41" fmla="*/ 417183 h 8000"/>
                <a:gd name="T42" fmla="*/ 6974068 w 10000"/>
                <a:gd name="T43" fmla="*/ 424487 h 8000"/>
                <a:gd name="T44" fmla="*/ 6730472 w 10000"/>
                <a:gd name="T45" fmla="*/ 431498 h 8000"/>
                <a:gd name="T46" fmla="*/ 6490259 w 10000"/>
                <a:gd name="T47" fmla="*/ 434712 h 8000"/>
                <a:gd name="T48" fmla="*/ 6250046 w 10000"/>
                <a:gd name="T49" fmla="*/ 438218 h 8000"/>
                <a:gd name="T50" fmla="*/ 6013216 w 10000"/>
                <a:gd name="T51" fmla="*/ 439971 h 8000"/>
                <a:gd name="T52" fmla="*/ 5778642 w 10000"/>
                <a:gd name="T53" fmla="*/ 438218 h 8000"/>
                <a:gd name="T54" fmla="*/ 5546324 w 10000"/>
                <a:gd name="T55" fmla="*/ 438218 h 8000"/>
                <a:gd name="T56" fmla="*/ 5316261 w 10000"/>
                <a:gd name="T57" fmla="*/ 434712 h 8000"/>
                <a:gd name="T58" fmla="*/ 5090709 w 10000"/>
                <a:gd name="T59" fmla="*/ 429453 h 8000"/>
                <a:gd name="T60" fmla="*/ 4867412 w 10000"/>
                <a:gd name="T61" fmla="*/ 424487 h 8000"/>
                <a:gd name="T62" fmla="*/ 4648627 w 10000"/>
                <a:gd name="T63" fmla="*/ 418936 h 8000"/>
                <a:gd name="T64" fmla="*/ 4430969 w 10000"/>
                <a:gd name="T65" fmla="*/ 410464 h 8000"/>
                <a:gd name="T66" fmla="*/ 4216695 w 10000"/>
                <a:gd name="T67" fmla="*/ 401407 h 8000"/>
                <a:gd name="T68" fmla="*/ 4006931 w 10000"/>
                <a:gd name="T69" fmla="*/ 393227 h 8000"/>
                <a:gd name="T70" fmla="*/ 3597554 w 10000"/>
                <a:gd name="T71" fmla="*/ 370148 h 8000"/>
                <a:gd name="T72" fmla="*/ 3205094 w 10000"/>
                <a:gd name="T73" fmla="*/ 345608 h 8000"/>
                <a:gd name="T74" fmla="*/ 2828422 w 10000"/>
                <a:gd name="T75" fmla="*/ 319899 h 8000"/>
                <a:gd name="T76" fmla="*/ 2472050 w 10000"/>
                <a:gd name="T77" fmla="*/ 291561 h 8000"/>
                <a:gd name="T78" fmla="*/ 2131466 w 10000"/>
                <a:gd name="T79" fmla="*/ 262054 h 8000"/>
                <a:gd name="T80" fmla="*/ 1815694 w 10000"/>
                <a:gd name="T81" fmla="*/ 230210 h 8000"/>
                <a:gd name="T82" fmla="*/ 1519093 w 10000"/>
                <a:gd name="T83" fmla="*/ 198951 h 8000"/>
                <a:gd name="T84" fmla="*/ 1246175 w 10000"/>
                <a:gd name="T85" fmla="*/ 167691 h 8000"/>
                <a:gd name="T86" fmla="*/ 995812 w 10000"/>
                <a:gd name="T87" fmla="*/ 138185 h 8000"/>
                <a:gd name="T88" fmla="*/ 773643 w 10000"/>
                <a:gd name="T89" fmla="*/ 110139 h 8000"/>
                <a:gd name="T90" fmla="*/ 572902 w 10000"/>
                <a:gd name="T91" fmla="*/ 83554 h 8000"/>
                <a:gd name="T92" fmla="*/ 403738 w 10000"/>
                <a:gd name="T93" fmla="*/ 61350 h 8000"/>
                <a:gd name="T94" fmla="*/ 261640 w 10000"/>
                <a:gd name="T95" fmla="*/ 40316 h 8000"/>
                <a:gd name="T96" fmla="*/ 66538 w 10000"/>
                <a:gd name="T97" fmla="*/ 10225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" name="TextBox 31"/>
          <p:cNvSpPr txBox="1">
            <a:spLocks noChangeArrowheads="1"/>
          </p:cNvSpPr>
          <p:nvPr/>
        </p:nvSpPr>
        <p:spPr bwMode="gray">
          <a:xfrm>
            <a:off x="660411" y="608013"/>
            <a:ext cx="60166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>
              <a:defRPr/>
            </a:pPr>
            <a:r>
              <a:rPr lang="en-US" altLang="zh-CN" sz="9600" smtClean="0">
                <a:solidFill>
                  <a:srgbClr val="EF53A5"/>
                </a:solidFill>
                <a:latin typeface="Arial" pitchFamily="34" charset="0"/>
                <a:cs typeface="Arial" pitchFamily="34" charset="0"/>
              </a:rPr>
              <a:t>“</a:t>
            </a:r>
          </a:p>
        </p:txBody>
      </p:sp>
      <p:sp>
        <p:nvSpPr>
          <p:cNvPr id="18" name="TextBox 32"/>
          <p:cNvSpPr txBox="1">
            <a:spLocks noChangeArrowheads="1"/>
          </p:cNvSpPr>
          <p:nvPr/>
        </p:nvSpPr>
        <p:spPr bwMode="gray">
          <a:xfrm>
            <a:off x="7413627" y="2613025"/>
            <a:ext cx="4889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>
              <a:defRPr/>
            </a:pPr>
            <a:r>
              <a:rPr lang="en-US" altLang="zh-CN" sz="9600" smtClean="0">
                <a:solidFill>
                  <a:srgbClr val="EF53A5"/>
                </a:solidFill>
                <a:latin typeface="Arial" pitchFamily="34" charset="0"/>
                <a:cs typeface="Arial" pitchFamily="34" charset="0"/>
              </a:rPr>
              <a:t>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982134"/>
            <a:ext cx="6340430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3678766"/>
            <a:ext cx="5798414" cy="342174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33" y="5029234"/>
            <a:ext cx="6933673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F71F2CF-F32D-4972-8A5E-CA129AB872DA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F707F07-E17C-4C4B-A9DB-7A05D02377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267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/>
            </p:cNvSpPr>
            <p:nvPr/>
          </p:nvSpPr>
          <p:spPr bwMode="gray">
            <a:xfrm rot="-589932">
              <a:off x="8490951" y="4193583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2328397 h 8000"/>
                <a:gd name="T4" fmla="*/ 11277600 w 10000"/>
                <a:gd name="T5" fmla="*/ 2337161 h 8000"/>
                <a:gd name="T6" fmla="*/ 11277600 w 10000"/>
                <a:gd name="T7" fmla="*/ 2045 h 8000"/>
                <a:gd name="T8" fmla="*/ 11277600 w 10000"/>
                <a:gd name="T9" fmla="*/ 2045 h 8000"/>
                <a:gd name="T10" fmla="*/ 11021598 w 10000"/>
                <a:gd name="T11" fmla="*/ 45575 h 8000"/>
                <a:gd name="T12" fmla="*/ 10766725 w 10000"/>
                <a:gd name="T13" fmla="*/ 87059 h 8000"/>
                <a:gd name="T14" fmla="*/ 10510723 w 10000"/>
                <a:gd name="T15" fmla="*/ 127667 h 8000"/>
                <a:gd name="T16" fmla="*/ 10253594 w 10000"/>
                <a:gd name="T17" fmla="*/ 162433 h 8000"/>
                <a:gd name="T18" fmla="*/ 9997592 w 10000"/>
                <a:gd name="T19" fmla="*/ 197490 h 8000"/>
                <a:gd name="T20" fmla="*/ 9740463 w 10000"/>
                <a:gd name="T21" fmla="*/ 230210 h 8000"/>
                <a:gd name="T22" fmla="*/ 9486717 w 10000"/>
                <a:gd name="T23" fmla="*/ 258256 h 8000"/>
                <a:gd name="T24" fmla="*/ 9229588 w 10000"/>
                <a:gd name="T25" fmla="*/ 284841 h 8000"/>
                <a:gd name="T26" fmla="*/ 8973586 w 10000"/>
                <a:gd name="T27" fmla="*/ 309090 h 8000"/>
                <a:gd name="T28" fmla="*/ 8722096 w 10000"/>
                <a:gd name="T29" fmla="*/ 330124 h 8000"/>
                <a:gd name="T30" fmla="*/ 8467222 w 10000"/>
                <a:gd name="T31" fmla="*/ 351158 h 8000"/>
                <a:gd name="T32" fmla="*/ 8215732 w 10000"/>
                <a:gd name="T33" fmla="*/ 368687 h 8000"/>
                <a:gd name="T34" fmla="*/ 7964241 w 10000"/>
                <a:gd name="T35" fmla="*/ 382418 h 8000"/>
                <a:gd name="T36" fmla="*/ 7713878 w 10000"/>
                <a:gd name="T37" fmla="*/ 396733 h 8000"/>
                <a:gd name="T38" fmla="*/ 7465771 w 10000"/>
                <a:gd name="T39" fmla="*/ 408711 h 8000"/>
                <a:gd name="T40" fmla="*/ 7219920 w 10000"/>
                <a:gd name="T41" fmla="*/ 417183 h 8000"/>
                <a:gd name="T42" fmla="*/ 6974068 w 10000"/>
                <a:gd name="T43" fmla="*/ 424487 h 8000"/>
                <a:gd name="T44" fmla="*/ 6730472 w 10000"/>
                <a:gd name="T45" fmla="*/ 431498 h 8000"/>
                <a:gd name="T46" fmla="*/ 6490259 w 10000"/>
                <a:gd name="T47" fmla="*/ 434712 h 8000"/>
                <a:gd name="T48" fmla="*/ 6250046 w 10000"/>
                <a:gd name="T49" fmla="*/ 438218 h 8000"/>
                <a:gd name="T50" fmla="*/ 6013216 w 10000"/>
                <a:gd name="T51" fmla="*/ 439971 h 8000"/>
                <a:gd name="T52" fmla="*/ 5778642 w 10000"/>
                <a:gd name="T53" fmla="*/ 438218 h 8000"/>
                <a:gd name="T54" fmla="*/ 5546324 w 10000"/>
                <a:gd name="T55" fmla="*/ 438218 h 8000"/>
                <a:gd name="T56" fmla="*/ 5316261 w 10000"/>
                <a:gd name="T57" fmla="*/ 434712 h 8000"/>
                <a:gd name="T58" fmla="*/ 5090709 w 10000"/>
                <a:gd name="T59" fmla="*/ 429453 h 8000"/>
                <a:gd name="T60" fmla="*/ 4867412 w 10000"/>
                <a:gd name="T61" fmla="*/ 424487 h 8000"/>
                <a:gd name="T62" fmla="*/ 4648627 w 10000"/>
                <a:gd name="T63" fmla="*/ 418936 h 8000"/>
                <a:gd name="T64" fmla="*/ 4430969 w 10000"/>
                <a:gd name="T65" fmla="*/ 410464 h 8000"/>
                <a:gd name="T66" fmla="*/ 4216695 w 10000"/>
                <a:gd name="T67" fmla="*/ 401407 h 8000"/>
                <a:gd name="T68" fmla="*/ 4006931 w 10000"/>
                <a:gd name="T69" fmla="*/ 393227 h 8000"/>
                <a:gd name="T70" fmla="*/ 3597554 w 10000"/>
                <a:gd name="T71" fmla="*/ 370148 h 8000"/>
                <a:gd name="T72" fmla="*/ 3205094 w 10000"/>
                <a:gd name="T73" fmla="*/ 345608 h 8000"/>
                <a:gd name="T74" fmla="*/ 2828422 w 10000"/>
                <a:gd name="T75" fmla="*/ 319899 h 8000"/>
                <a:gd name="T76" fmla="*/ 2472050 w 10000"/>
                <a:gd name="T77" fmla="*/ 291561 h 8000"/>
                <a:gd name="T78" fmla="*/ 2131466 w 10000"/>
                <a:gd name="T79" fmla="*/ 262054 h 8000"/>
                <a:gd name="T80" fmla="*/ 1815694 w 10000"/>
                <a:gd name="T81" fmla="*/ 230210 h 8000"/>
                <a:gd name="T82" fmla="*/ 1519093 w 10000"/>
                <a:gd name="T83" fmla="*/ 198951 h 8000"/>
                <a:gd name="T84" fmla="*/ 1246175 w 10000"/>
                <a:gd name="T85" fmla="*/ 167691 h 8000"/>
                <a:gd name="T86" fmla="*/ 995812 w 10000"/>
                <a:gd name="T87" fmla="*/ 138185 h 8000"/>
                <a:gd name="T88" fmla="*/ 773643 w 10000"/>
                <a:gd name="T89" fmla="*/ 110139 h 8000"/>
                <a:gd name="T90" fmla="*/ 572902 w 10000"/>
                <a:gd name="T91" fmla="*/ 83554 h 8000"/>
                <a:gd name="T92" fmla="*/ 403738 w 10000"/>
                <a:gd name="T93" fmla="*/ 61350 h 8000"/>
                <a:gd name="T94" fmla="*/ 261640 w 10000"/>
                <a:gd name="T95" fmla="*/ 40316 h 8000"/>
                <a:gd name="T96" fmla="*/ 66538 w 10000"/>
                <a:gd name="T97" fmla="*/ 10225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370667"/>
            <a:ext cx="6619245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8" y="5024967"/>
            <a:ext cx="6619244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6E0C72E-8680-4966-B970-0F68B5BB8172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DC4DF46-689A-4D15-802A-85A7A62A1E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333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3303588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5829300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32" y="2603502"/>
            <a:ext cx="23564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32" y="3179799"/>
            <a:ext cx="2356409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58" y="2603500"/>
            <a:ext cx="2360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58" y="3179798"/>
            <a:ext cx="2360257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3" y="2603501"/>
            <a:ext cx="235929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3179797"/>
            <a:ext cx="2359152" cy="284729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2A2E56F-E378-42BB-A17B-44074B76C8FA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3FFDF5F-55E5-46F4-8883-905D3437B7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439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42"/>
          <p:cNvCxnSpPr/>
          <p:nvPr/>
        </p:nvCxnSpPr>
        <p:spPr>
          <a:xfrm>
            <a:off x="3303588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3"/>
          <p:cNvCxnSpPr/>
          <p:nvPr/>
        </p:nvCxnSpPr>
        <p:spPr>
          <a:xfrm>
            <a:off x="5848350" y="2570163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32" y="4532844"/>
            <a:ext cx="228782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32" y="5109106"/>
            <a:ext cx="2287829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66" y="4532879"/>
            <a:ext cx="2287829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9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46" y="5109105"/>
            <a:ext cx="2287829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99" y="4532845"/>
            <a:ext cx="228832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5" y="2603500"/>
            <a:ext cx="201843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5109104"/>
            <a:ext cx="2288322" cy="91795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713043D-981E-4964-BAD1-E59A0D0F325E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24"/>
          </p:nvPr>
        </p:nvSpPr>
        <p:spPr>
          <a:xfrm>
            <a:off x="420689" y="6391275"/>
            <a:ext cx="2733675" cy="3048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8303FC1-B840-4360-B766-08F15A56DA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55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973668"/>
            <a:ext cx="6619244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8" y="2603500"/>
            <a:ext cx="6619244" cy="3416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638" y="6391275"/>
            <a:ext cx="742950" cy="3048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7244A58-FA96-4818-8C2A-04FB111294F3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16BD540-C2FF-4F71-97D3-4D94EE4887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042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5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6"/>
            <p:cNvSpPr/>
            <p:nvPr/>
          </p:nvSpPr>
          <p:spPr bwMode="gray">
            <a:xfrm>
              <a:off x="414867" y="401638"/>
              <a:ext cx="6510867" cy="6054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5" name="Rectangle 13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1278467"/>
            <a:ext cx="1057474" cy="4748590"/>
          </a:xfrm>
        </p:spPr>
        <p:txBody>
          <a:bodyPr vert="eaVert" anchor="b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33" y="1278467"/>
            <a:ext cx="4692019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90" y="6391275"/>
            <a:ext cx="744537" cy="3048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CEBCD73-35BA-437C-8955-9A53BCDD7A47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248B465-AC90-4E3F-85B8-FA8B3B397F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117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08D2CF9-BEF6-4E5C-8FFA-C5028735FA5C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561BF17-C180-4C0C-858F-C87C1ABE6B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918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291" name="Freeform 5"/>
            <p:cNvSpPr>
              <a:spLocks/>
            </p:cNvSpPr>
            <p:nvPr/>
          </p:nvSpPr>
          <p:spPr bwMode="gray">
            <a:xfrm rot="-589932">
              <a:off x="8490951" y="1797517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2" name="Freeform 5"/>
            <p:cNvSpPr>
              <a:spLocks/>
            </p:cNvSpPr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0 w 7104"/>
                <a:gd name="T3" fmla="*/ 4533900 h 2856"/>
                <a:gd name="T4" fmla="*/ 11277600 w 7104"/>
                <a:gd name="T5" fmla="*/ 4533900 h 2856"/>
                <a:gd name="T6" fmla="*/ 11277600 w 7104"/>
                <a:gd name="T7" fmla="*/ 1588 h 2856"/>
                <a:gd name="T8" fmla="*/ 11277600 w 7104"/>
                <a:gd name="T9" fmla="*/ 1588 h 2856"/>
                <a:gd name="T10" fmla="*/ 11022013 w 7104"/>
                <a:gd name="T11" fmla="*/ 41275 h 2856"/>
                <a:gd name="T12" fmla="*/ 10766425 w 7104"/>
                <a:gd name="T13" fmla="*/ 79375 h 2856"/>
                <a:gd name="T14" fmla="*/ 10510838 w 7104"/>
                <a:gd name="T15" fmla="*/ 115888 h 2856"/>
                <a:gd name="T16" fmla="*/ 10253663 w 7104"/>
                <a:gd name="T17" fmla="*/ 147638 h 2856"/>
                <a:gd name="T18" fmla="*/ 9998075 w 7104"/>
                <a:gd name="T19" fmla="*/ 179388 h 2856"/>
                <a:gd name="T20" fmla="*/ 9740900 w 7104"/>
                <a:gd name="T21" fmla="*/ 209550 h 2856"/>
                <a:gd name="T22" fmla="*/ 9486900 w 7104"/>
                <a:gd name="T23" fmla="*/ 234950 h 2856"/>
                <a:gd name="T24" fmla="*/ 9229725 w 7104"/>
                <a:gd name="T25" fmla="*/ 258763 h 2856"/>
                <a:gd name="T26" fmla="*/ 8974138 w 7104"/>
                <a:gd name="T27" fmla="*/ 280988 h 2856"/>
                <a:gd name="T28" fmla="*/ 8721725 w 7104"/>
                <a:gd name="T29" fmla="*/ 300038 h 2856"/>
                <a:gd name="T30" fmla="*/ 8467725 w 7104"/>
                <a:gd name="T31" fmla="*/ 319088 h 2856"/>
                <a:gd name="T32" fmla="*/ 8215313 w 7104"/>
                <a:gd name="T33" fmla="*/ 334963 h 2856"/>
                <a:gd name="T34" fmla="*/ 7964488 w 7104"/>
                <a:gd name="T35" fmla="*/ 347663 h 2856"/>
                <a:gd name="T36" fmla="*/ 7713663 w 7104"/>
                <a:gd name="T37" fmla="*/ 360363 h 2856"/>
                <a:gd name="T38" fmla="*/ 7466013 w 7104"/>
                <a:gd name="T39" fmla="*/ 371475 h 2856"/>
                <a:gd name="T40" fmla="*/ 7219950 w 7104"/>
                <a:gd name="T41" fmla="*/ 379413 h 2856"/>
                <a:gd name="T42" fmla="*/ 6973888 w 7104"/>
                <a:gd name="T43" fmla="*/ 385763 h 2856"/>
                <a:gd name="T44" fmla="*/ 6731000 w 7104"/>
                <a:gd name="T45" fmla="*/ 392113 h 2856"/>
                <a:gd name="T46" fmla="*/ 6489700 w 7104"/>
                <a:gd name="T47" fmla="*/ 395288 h 2856"/>
                <a:gd name="T48" fmla="*/ 6249988 w 7104"/>
                <a:gd name="T49" fmla="*/ 398463 h 2856"/>
                <a:gd name="T50" fmla="*/ 6013450 w 7104"/>
                <a:gd name="T51" fmla="*/ 400050 h 2856"/>
                <a:gd name="T52" fmla="*/ 5778500 w 7104"/>
                <a:gd name="T53" fmla="*/ 398463 h 2856"/>
                <a:gd name="T54" fmla="*/ 5546725 w 7104"/>
                <a:gd name="T55" fmla="*/ 398463 h 2856"/>
                <a:gd name="T56" fmla="*/ 5316538 w 7104"/>
                <a:gd name="T57" fmla="*/ 395288 h 2856"/>
                <a:gd name="T58" fmla="*/ 5091113 w 7104"/>
                <a:gd name="T59" fmla="*/ 390525 h 2856"/>
                <a:gd name="T60" fmla="*/ 4867275 w 7104"/>
                <a:gd name="T61" fmla="*/ 385763 h 2856"/>
                <a:gd name="T62" fmla="*/ 4648200 w 7104"/>
                <a:gd name="T63" fmla="*/ 381000 h 2856"/>
                <a:gd name="T64" fmla="*/ 4430713 w 7104"/>
                <a:gd name="T65" fmla="*/ 373063 h 2856"/>
                <a:gd name="T66" fmla="*/ 4216400 w 7104"/>
                <a:gd name="T67" fmla="*/ 365125 h 2856"/>
                <a:gd name="T68" fmla="*/ 4006850 w 7104"/>
                <a:gd name="T69" fmla="*/ 357188 h 2856"/>
                <a:gd name="T70" fmla="*/ 3597275 w 7104"/>
                <a:gd name="T71" fmla="*/ 336550 h 2856"/>
                <a:gd name="T72" fmla="*/ 3205163 w 7104"/>
                <a:gd name="T73" fmla="*/ 314325 h 2856"/>
                <a:gd name="T74" fmla="*/ 2828925 w 7104"/>
                <a:gd name="T75" fmla="*/ 290513 h 2856"/>
                <a:gd name="T76" fmla="*/ 2471738 w 7104"/>
                <a:gd name="T77" fmla="*/ 265113 h 2856"/>
                <a:gd name="T78" fmla="*/ 2132013 w 7104"/>
                <a:gd name="T79" fmla="*/ 238125 h 2856"/>
                <a:gd name="T80" fmla="*/ 1816100 w 7104"/>
                <a:gd name="T81" fmla="*/ 209550 h 2856"/>
                <a:gd name="T82" fmla="*/ 1519238 w 7104"/>
                <a:gd name="T83" fmla="*/ 180975 h 2856"/>
                <a:gd name="T84" fmla="*/ 1246188 w 7104"/>
                <a:gd name="T85" fmla="*/ 152400 h 2856"/>
                <a:gd name="T86" fmla="*/ 995363 w 7104"/>
                <a:gd name="T87" fmla="*/ 125413 h 2856"/>
                <a:gd name="T88" fmla="*/ 773113 w 7104"/>
                <a:gd name="T89" fmla="*/ 100013 h 2856"/>
                <a:gd name="T90" fmla="*/ 573088 w 7104"/>
                <a:gd name="T91" fmla="*/ 76200 h 2856"/>
                <a:gd name="T92" fmla="*/ 403225 w 7104"/>
                <a:gd name="T93" fmla="*/ 55563 h 2856"/>
                <a:gd name="T94" fmla="*/ 261938 w 7104"/>
                <a:gd name="T95" fmla="*/ 36513 h 2856"/>
                <a:gd name="T96" fmla="*/ 66675 w 7104"/>
                <a:gd name="T97" fmla="*/ 9525 h 2856"/>
                <a:gd name="T98" fmla="*/ 0 w 7104"/>
                <a:gd name="T99" fmla="*/ 0 h 2856"/>
                <a:gd name="T100" fmla="*/ 0 w 7104"/>
                <a:gd name="T101" fmla="*/ 0 h 28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267" name="Title Placeholder 1"/>
          <p:cNvSpPr>
            <a:spLocks noGrp="1"/>
          </p:cNvSpPr>
          <p:nvPr>
            <p:ph type="title"/>
          </p:nvPr>
        </p:nvSpPr>
        <p:spPr bwMode="gray">
          <a:xfrm>
            <a:off x="866777" y="973160"/>
            <a:ext cx="6570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66777" y="2603500"/>
            <a:ext cx="65706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88" y="6391275"/>
            <a:ext cx="74295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000" b="1" i="0">
                <a:solidFill>
                  <a:srgbClr val="B31166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9F66208-18C0-4D69-AAA6-E947980DAD8D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688" y="6391275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000" b="1" i="0">
                <a:solidFill>
                  <a:srgbClr val="B31166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7827963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63" y="295275"/>
            <a:ext cx="62865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2800" b="0" i="0">
                <a:solidFill>
                  <a:prstClr val="white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ABAF469-D3C7-4FB0-8DB9-D030D235907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5" r:id="rId1"/>
    <p:sldLayoutId id="2147484776" r:id="rId2"/>
    <p:sldLayoutId id="2147484777" r:id="rId3"/>
    <p:sldLayoutId id="2147484778" r:id="rId4"/>
    <p:sldLayoutId id="2147484779" r:id="rId5"/>
    <p:sldLayoutId id="2147484780" r:id="rId6"/>
    <p:sldLayoutId id="2147484781" r:id="rId7"/>
    <p:sldLayoutId id="2147484782" r:id="rId8"/>
    <p:sldLayoutId id="2147484783" r:id="rId9"/>
    <p:sldLayoutId id="2147484784" r:id="rId10"/>
    <p:sldLayoutId id="2147484785" r:id="rId11"/>
    <p:sldLayoutId id="2147484786" r:id="rId12"/>
    <p:sldLayoutId id="2147484787" r:id="rId13"/>
    <p:sldLayoutId id="2147484788" r:id="rId14"/>
    <p:sldLayoutId id="2147484789" r:id="rId15"/>
    <p:sldLayoutId id="2147484790" r:id="rId16"/>
    <p:sldLayoutId id="2147484791" r:id="rId17"/>
    <p:sldLayoutId id="2147484792" r:id="rId18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  <a:ea typeface="宋体" pitchFamily="2" charset="-122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  <a:ea typeface="宋体" pitchFamily="2" charset="-122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  <a:ea typeface="宋体" pitchFamily="2" charset="-122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Century Gothic" pitchFamily="34" charset="0"/>
          <a:ea typeface="宋体" pitchFamily="2" charset="-122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946275"/>
          </a:xfrm>
        </p:spPr>
        <p:txBody>
          <a:bodyPr/>
          <a:lstStyle/>
          <a:p>
            <a:pPr algn="ctr" eaLnBrk="1" hangingPunct="1"/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  </a:t>
            </a:r>
            <a:r>
              <a:rPr lang="en-US" altLang="zh-CN" dirty="0" smtClean="0"/>
              <a:t>NAVICAT</a:t>
            </a:r>
            <a:r>
              <a:rPr lang="zh-CN" altLang="en-US" dirty="0" smtClean="0"/>
              <a:t>操作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（</a:t>
            </a:r>
            <a:r>
              <a:rPr lang="en-US" altLang="zh-CN" dirty="0" smtClean="0"/>
              <a:t>GUI</a:t>
            </a:r>
            <a:r>
              <a:rPr lang="zh-CN" altLang="en-US" dirty="0" smtClean="0"/>
              <a:t>方式）</a:t>
            </a:r>
            <a:endParaRPr lang="zh-CN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9773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marR="1270" eaLnBrk="1" fontAlgn="auto" hangingPunct="1">
              <a:spcAft>
                <a:spcPts val="0"/>
              </a:spcAft>
              <a:defRPr/>
            </a:pPr>
            <a:r>
              <a:rPr lang="zh-CN" altLang="en-US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第</a:t>
            </a:r>
            <a:r>
              <a:rPr lang="en-US" altLang="zh-CN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节</a:t>
            </a:r>
            <a:r>
              <a:rPr b="1" kern="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b="1" kern="100" dirty="0">
                <a:latin typeface="Times New Roman" panose="02020603050405020304" pitchFamily="18" charset="0"/>
              </a:rPr>
              <a:t>MySQL</a:t>
            </a:r>
            <a:r>
              <a:rPr lang="zh-CN" altLang="zh-CN" b="1" kern="100" dirty="0">
                <a:latin typeface="Times New Roman" panose="02020603050405020304" pitchFamily="18" charset="0"/>
              </a:rPr>
              <a:t>数据库操作环境</a:t>
            </a:r>
            <a:endParaRPr b="1" kern="1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61938" y="2204864"/>
            <a:ext cx="8458200" cy="4392786"/>
          </a:xfrm>
        </p:spPr>
        <p:txBody>
          <a:bodyPr rtlCol="0">
            <a:normAutofit/>
          </a:bodyPr>
          <a:lstStyle/>
          <a:p>
            <a:pPr indent="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None/>
              <a:defRPr/>
            </a:pPr>
            <a:r>
              <a:rPr lang="en-US" altLang="zh-CN" sz="20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2.1.1 </a:t>
            </a:r>
            <a:r>
              <a:rPr lang="en-US" altLang="zh-CN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MySQL</a:t>
            </a:r>
            <a:r>
              <a:rPr lang="zh-CN" altLang="zh-CN" sz="20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数据库管理系统简介</a:t>
            </a:r>
            <a:endParaRPr lang="en-US" altLang="zh-CN" sz="2000" b="1" kern="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它是开源的，不需要支付额外的费用。</a:t>
            </a:r>
            <a:endParaRPr lang="en-US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支持多种语言，这些编程语言包括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C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C++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Python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Java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Perl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和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PHP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等。</a:t>
            </a:r>
            <a:endParaRPr lang="en-US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支持大型数据库，支持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5000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万条记录的数据仓库，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32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位系统表文件最大可支持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4GB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，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64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位系统支持最大的表文件为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8TB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。</a:t>
            </a:r>
            <a:endParaRPr lang="en-US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可以定制，它采用了</a:t>
            </a: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GPL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协议，可以通过修改源码来开发专属于自己的</a:t>
            </a:r>
            <a:endParaRPr lang="zh-CN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Char char=""/>
              <a:defRPr/>
            </a:pPr>
            <a:r>
              <a:rPr lang="en-US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MySQL</a:t>
            </a:r>
            <a:r>
              <a:rPr lang="zh-CN" altLang="zh-CN" b="1" kern="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系统。</a:t>
            </a:r>
            <a:endParaRPr lang="zh-CN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5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620688"/>
            <a:ext cx="7387754" cy="5522956"/>
          </a:xfrm>
        </p:spPr>
        <p:txBody>
          <a:bodyPr/>
          <a:lstStyle/>
          <a:p>
            <a:pPr indent="0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3" charset="2"/>
              <a:buNone/>
              <a:defRPr/>
            </a:pPr>
            <a:r>
              <a:rPr lang="en-US" altLang="zh-CN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2.1.2 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Times New Roman" panose="02020603050405020304" pitchFamily="18" charset="0"/>
              </a:rPr>
              <a:t>MySQL</a:t>
            </a:r>
            <a:r>
              <a:rPr lang="zh-CN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Times New Roman" panose="02020603050405020304" pitchFamily="18" charset="0"/>
              </a:rPr>
              <a:t>图形化管理工具</a:t>
            </a:r>
            <a:r>
              <a:rPr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Times New Roman" panose="02020603050405020304" pitchFamily="18" charset="0"/>
              </a:rPr>
              <a:t>Navicat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cs typeface="Times New Roman" panose="02020603050405020304" pitchFamily="18" charset="0"/>
              </a:rPr>
              <a:t> for MySQL</a:t>
            </a:r>
          </a:p>
          <a:p>
            <a:pPr indent="0" algn="just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altLang="zh-CN" b="1" kern="100" dirty="0" smtClean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kern="100" dirty="0" smtClean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b="1" kern="100" dirty="0" err="1" smtClean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Navicat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被公认为全球最受欢迎的数据库前端用户界面工具，它提供多达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7 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种语言供客户选择，实现对本机或远程的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MySQL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SQL Server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SQLite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Oracle 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及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kern="100" dirty="0" err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PostgreSQL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数据库进行管理及开发。</a:t>
            </a:r>
            <a:endParaRPr lang="zh-CN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indent="0" algn="just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altLang="zh-CN" b="1" kern="100" dirty="0" smtClean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2</a:t>
            </a:r>
            <a:r>
              <a:rPr lang="zh-CN" altLang="en-US" b="1" kern="100" dirty="0" smtClean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、</a:t>
            </a:r>
            <a:r>
              <a:rPr lang="zh-CN" altLang="zh-CN" b="1" kern="100" dirty="0" smtClean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本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书使用的是</a:t>
            </a:r>
            <a:r>
              <a:rPr lang="en-US" altLang="zh-CN" b="1" kern="100" dirty="0" err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Navicat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家族中专为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MySQL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设计的</a:t>
            </a:r>
            <a:r>
              <a:rPr lang="en-US" altLang="zh-CN" b="1" kern="100" dirty="0" err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Navicat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for MySQL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，是一套专为</a:t>
            </a:r>
            <a:r>
              <a:rPr lang="en-US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MySQL 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设计的高性</a:t>
            </a:r>
            <a:r>
              <a:rPr lang="zh-CN" altLang="en-US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能数据库管理</a:t>
            </a:r>
            <a:r>
              <a:rPr lang="zh-CN" altLang="zh-CN" b="1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elvetica" panose="020B0604020202020204" pitchFamily="34" charset="0"/>
              </a:rPr>
              <a:t>及开发工具。</a:t>
            </a:r>
            <a:endParaRPr lang="zh-CN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887755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620688"/>
            <a:ext cx="7387754" cy="5522956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3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MYSQL</a:t>
            </a:r>
            <a:r>
              <a:rPr lang="zh-CN" altLang="en-US" dirty="0"/>
              <a:t>中</a:t>
            </a:r>
            <a:r>
              <a:rPr lang="en-US" altLang="zh-CN" dirty="0"/>
              <a:t>4</a:t>
            </a:r>
            <a:r>
              <a:rPr lang="zh-CN" altLang="en-US" dirty="0"/>
              <a:t>个系统</a:t>
            </a:r>
            <a:r>
              <a:rPr lang="zh-CN" altLang="en-US" dirty="0" smtClean="0"/>
              <a:t>数据库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340768"/>
            <a:ext cx="8208913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517232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其中：</a:t>
            </a:r>
            <a:r>
              <a:rPr lang="en-US" altLang="zh-CN" dirty="0"/>
              <a:t>Sys</a:t>
            </a:r>
            <a:r>
              <a:rPr lang="zh-CN" altLang="en-US" dirty="0"/>
              <a:t>库，是</a:t>
            </a:r>
            <a:r>
              <a:rPr lang="en-US" altLang="zh-CN" dirty="0"/>
              <a:t>5.7</a:t>
            </a:r>
            <a:r>
              <a:rPr lang="zh-CN" altLang="en-US" dirty="0"/>
              <a:t>版本后增加</a:t>
            </a:r>
            <a:r>
              <a:rPr lang="zh-CN" altLang="en-US" dirty="0" smtClean="0"/>
              <a:t>的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25915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404664"/>
            <a:ext cx="7387754" cy="5738980"/>
          </a:xfrm>
        </p:spPr>
        <p:txBody>
          <a:bodyPr/>
          <a:lstStyle/>
          <a:p>
            <a:pPr lvl="0" indent="0" algn="just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defRPr/>
            </a:pPr>
            <a:r>
              <a:rPr lang="en-US" altLang="zh-CN" sz="2800" b="1" kern="1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2.1.3 </a:t>
            </a:r>
            <a:r>
              <a:rPr lang="en-US" altLang="zh-CN" sz="2800" b="1" kern="1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MySQL</a:t>
            </a:r>
            <a:r>
              <a:rPr lang="zh-CN" altLang="en-US" sz="2800" b="1" kern="1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支持的字符集</a:t>
            </a:r>
            <a:endParaRPr lang="en-US" altLang="zh-CN" sz="2800" b="1" kern="100" dirty="0">
              <a:solidFill>
                <a:srgbClr val="000000"/>
              </a:solidFill>
              <a:latin typeface="Helvetica" panose="020B0604020202020204" pitchFamily="34" charset="0"/>
              <a:ea typeface="等线" panose="02010600030101010101" pitchFamily="2" charset="-122"/>
              <a:cs typeface="Helvetica" panose="020B0604020202020204" pitchFamily="34" charset="0"/>
            </a:endParaRPr>
          </a:p>
          <a:p>
            <a:pPr lvl="0" indent="0" algn="just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defRPr/>
            </a:pPr>
            <a:r>
              <a:rPr lang="en-US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zh-CN" sz="2000" b="1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字符集</a:t>
            </a:r>
            <a:r>
              <a:rPr lang="zh-CN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是一套符号和编码，</a:t>
            </a:r>
            <a:r>
              <a:rPr lang="zh-CN" altLang="zh-CN" sz="2000" b="1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校对规则</a:t>
            </a:r>
            <a:r>
              <a:rPr lang="zh-CN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collation</a:t>
            </a:r>
            <a:r>
              <a:rPr lang="zh-CN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）是在字符集内用于比较字符的一套规则，即字符集的排序规则，</a:t>
            </a:r>
            <a:r>
              <a:rPr lang="en-US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MySQL</a:t>
            </a:r>
            <a:r>
              <a:rPr lang="zh-CN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可以使用这种字符集和检验规则来组织字符。</a:t>
            </a:r>
            <a:endParaRPr lang="en-US" altLang="zh-CN" sz="2000" kern="1200" dirty="0">
              <a:solidFill>
                <a:srgbClr val="000000"/>
              </a:solidFill>
              <a:latin typeface="宋体" panose="02010600030101010101" pitchFamily="2" charset="-122"/>
              <a:ea typeface="等线" panose="02010600030101010101" pitchFamily="2" charset="-122"/>
              <a:cs typeface="宋体" panose="02010600030101010101" pitchFamily="2" charset="-122"/>
            </a:endParaRPr>
          </a:p>
          <a:p>
            <a:pPr lvl="0" indent="0" algn="just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B31166"/>
              </a:buClr>
              <a:buSzPct val="80000"/>
              <a:buNone/>
              <a:defRPr/>
            </a:pPr>
            <a:r>
              <a:rPr lang="en-US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    MySQL</a:t>
            </a:r>
            <a:r>
              <a:rPr lang="zh-CN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服务器可以支持多种字符集，在同一台服务器，同一个数据库，甚至同一个表的不同字段都可以指定使用不同的字符集，相比</a:t>
            </a:r>
            <a:r>
              <a:rPr lang="en-US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oracle</a:t>
            </a:r>
            <a:r>
              <a:rPr lang="zh-CN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等其他数据库管理系统，在同一个数据库只能使用相同的字符集，</a:t>
            </a:r>
            <a:r>
              <a:rPr lang="en-US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MySQL</a:t>
            </a:r>
            <a:r>
              <a:rPr lang="zh-CN" altLang="zh-CN" sz="2000" kern="1200" dirty="0">
                <a:solidFill>
                  <a:srgbClr val="000000"/>
                </a:solidFill>
                <a:latin typeface="宋体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明显具有更大的灵活性。</a:t>
            </a:r>
            <a:endParaRPr lang="zh-CN" altLang="zh-CN" sz="2000" kern="1200" dirty="0">
              <a:solidFill>
                <a:prstClr val="black">
                  <a:lumMod val="75000"/>
                  <a:lumOff val="25000"/>
                </a:prstClr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068086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476672"/>
            <a:ext cx="7848872" cy="5666972"/>
          </a:xfrm>
        </p:spPr>
        <p:txBody>
          <a:bodyPr/>
          <a:lstStyle/>
          <a:p>
            <a:r>
              <a:rPr lang="zh-CN" altLang="en-US" dirty="0"/>
              <a:t>创建</a:t>
            </a:r>
            <a:r>
              <a:rPr lang="zh-CN" altLang="en-US" dirty="0" smtClean="0"/>
              <a:t>数据库时，如果</a:t>
            </a:r>
            <a:r>
              <a:rPr lang="zh-CN" altLang="en-US" dirty="0"/>
              <a:t>没有自己选择字符集，系统会自动使用默认字符集</a:t>
            </a:r>
            <a:r>
              <a:rPr lang="en-US" altLang="zh-CN" dirty="0"/>
              <a:t>latin1</a:t>
            </a:r>
            <a:r>
              <a:rPr lang="zh-CN" altLang="en-US" dirty="0"/>
              <a:t>。</a:t>
            </a:r>
            <a:r>
              <a:rPr lang="en-US" altLang="zh-CN" dirty="0"/>
              <a:t>Latin1</a:t>
            </a:r>
            <a:r>
              <a:rPr lang="zh-CN" altLang="en-US" dirty="0"/>
              <a:t>字符集，也称为</a:t>
            </a:r>
            <a:r>
              <a:rPr lang="en-US" altLang="zh-CN" dirty="0"/>
              <a:t>ISO 8859-1</a:t>
            </a:r>
            <a:r>
              <a:rPr lang="zh-CN" altLang="en-US" dirty="0"/>
              <a:t>，单字节字符编码方式，主要用于西欧语言。</a:t>
            </a:r>
          </a:p>
          <a:p>
            <a:endParaRPr lang="zh-CN" altLang="en-US" dirty="0"/>
          </a:p>
          <a:p>
            <a:r>
              <a:rPr lang="zh-CN" altLang="en-US" dirty="0" smtClean="0"/>
              <a:t>如果</a:t>
            </a:r>
            <a:r>
              <a:rPr lang="zh-CN" altLang="en-US" dirty="0"/>
              <a:t>不想使用系统默认字符集</a:t>
            </a:r>
            <a:r>
              <a:rPr lang="en-US" altLang="zh-CN" dirty="0"/>
              <a:t>latin1</a:t>
            </a:r>
            <a:r>
              <a:rPr lang="zh-CN" altLang="en-US" dirty="0"/>
              <a:t>（</a:t>
            </a:r>
            <a:r>
              <a:rPr lang="en-US" altLang="zh-CN" dirty="0"/>
              <a:t>latin1</a:t>
            </a:r>
            <a:r>
              <a:rPr lang="zh-CN" altLang="en-US" dirty="0"/>
              <a:t>不能处理使用汉字），如果要使用简体汉字可以</a:t>
            </a:r>
            <a:r>
              <a:rPr lang="zh-CN" altLang="en-US" dirty="0" smtClean="0"/>
              <a:t>选择</a:t>
            </a:r>
            <a:endParaRPr lang="en-US" altLang="zh-CN" dirty="0" smtClean="0"/>
          </a:p>
          <a:p>
            <a:r>
              <a:rPr lang="zh-CN" altLang="en-US" dirty="0" smtClean="0"/>
              <a:t>字符集</a:t>
            </a:r>
            <a:r>
              <a:rPr lang="en-US" altLang="zh-CN" dirty="0"/>
              <a:t>gb2312 -- GB2312 Simplified Chinese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排序</a:t>
            </a:r>
            <a:r>
              <a:rPr lang="zh-CN" altLang="en-US" dirty="0"/>
              <a:t>规则</a:t>
            </a:r>
            <a:r>
              <a:rPr lang="en-US" altLang="zh-CN" dirty="0" smtClean="0"/>
              <a:t>gb2312_chinese_ci</a:t>
            </a:r>
          </a:p>
          <a:p>
            <a:r>
              <a:rPr lang="zh-CN" altLang="en-US" dirty="0" smtClean="0"/>
              <a:t>（</a:t>
            </a:r>
            <a:r>
              <a:rPr lang="en-US" altLang="zh-CN" dirty="0"/>
              <a:t>_ci</a:t>
            </a:r>
            <a:r>
              <a:rPr lang="zh-CN" altLang="en-US" dirty="0"/>
              <a:t>表示排序不区分大小写）。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888201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620688"/>
            <a:ext cx="7286676" cy="5522956"/>
          </a:xfrm>
        </p:spPr>
        <p:txBody>
          <a:bodyPr/>
          <a:lstStyle/>
          <a:p>
            <a:r>
              <a:rPr lang="en-US" altLang="zh-CN" b="1" dirty="0" smtClean="0"/>
              <a:t>2.1.4</a:t>
            </a:r>
            <a:r>
              <a:rPr lang="zh-CN" altLang="en-US" b="1" dirty="0" smtClean="0"/>
              <a:t>、标识符与注释</a:t>
            </a:r>
            <a:endParaRPr lang="en-US" altLang="zh-CN" b="1" dirty="0" smtClean="0"/>
          </a:p>
          <a:p>
            <a:pPr lvl="0">
              <a:buClr>
                <a:srgbClr val="000099"/>
              </a:buClr>
            </a:pP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、标识符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dirty="0" smtClean="0">
                <a:solidFill>
                  <a:srgbClr val="FF0000"/>
                </a:solidFill>
              </a:rPr>
              <a:t>数据库</a:t>
            </a:r>
            <a:r>
              <a:rPr lang="zh-CN" altLang="en-US" dirty="0">
                <a:solidFill>
                  <a:srgbClr val="FF0000"/>
                </a:solidFill>
              </a:rPr>
              <a:t>对象的名称被看成是该对象的标识符。</a:t>
            </a:r>
            <a:endParaRPr lang="en-US" altLang="zh-CN" dirty="0">
              <a:solidFill>
                <a:srgbClr val="FF0000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dirty="0">
                <a:solidFill>
                  <a:srgbClr val="000099"/>
                </a:solidFill>
              </a:rPr>
              <a:t>如：数据库名、数据表名，字段名等。</a:t>
            </a:r>
            <a:endParaRPr lang="en-US" altLang="zh-CN" dirty="0">
              <a:solidFill>
                <a:srgbClr val="000099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常规标识符应符合如下规则：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1</a:t>
            </a:r>
            <a:r>
              <a:rPr lang="zh-CN" altLang="en-US" sz="2000" dirty="0">
                <a:solidFill>
                  <a:srgbClr val="000099"/>
                </a:solidFill>
              </a:rPr>
              <a:t>）第一个字符必须是下列字符之一：</a:t>
            </a:r>
            <a:r>
              <a:rPr lang="en-US" altLang="zh-CN" sz="2000" dirty="0">
                <a:solidFill>
                  <a:srgbClr val="000099"/>
                </a:solidFill>
              </a:rPr>
              <a:t>ASCII</a:t>
            </a:r>
            <a:r>
              <a:rPr lang="zh-CN" altLang="en-US" sz="2000" dirty="0">
                <a:solidFill>
                  <a:srgbClr val="000099"/>
                </a:solidFill>
              </a:rPr>
              <a:t>字符、</a:t>
            </a:r>
            <a:r>
              <a:rPr lang="en-US" altLang="zh-CN" sz="2000" dirty="0">
                <a:solidFill>
                  <a:srgbClr val="000099"/>
                </a:solidFill>
              </a:rPr>
              <a:t>Unicode</a:t>
            </a:r>
            <a:r>
              <a:rPr lang="zh-CN" altLang="en-US" sz="2000" dirty="0">
                <a:solidFill>
                  <a:srgbClr val="000099"/>
                </a:solidFill>
              </a:rPr>
              <a:t>字符、下划线 </a:t>
            </a:r>
            <a:r>
              <a:rPr lang="en-US" altLang="zh-CN" sz="2000" dirty="0">
                <a:solidFill>
                  <a:srgbClr val="000099"/>
                </a:solidFill>
              </a:rPr>
              <a:t>_ </a:t>
            </a:r>
            <a:r>
              <a:rPr lang="zh-CN" altLang="en-US" sz="2000" dirty="0">
                <a:solidFill>
                  <a:srgbClr val="000099"/>
                </a:solidFill>
              </a:rPr>
              <a:t>、</a:t>
            </a:r>
            <a:r>
              <a:rPr lang="en-US" altLang="zh-CN" sz="2000" dirty="0">
                <a:solidFill>
                  <a:srgbClr val="000099"/>
                </a:solidFill>
              </a:rPr>
              <a:t>@</a:t>
            </a:r>
            <a:r>
              <a:rPr lang="zh-CN" altLang="en-US" sz="2000" dirty="0">
                <a:solidFill>
                  <a:srgbClr val="000099"/>
                </a:solidFill>
              </a:rPr>
              <a:t>或</a:t>
            </a:r>
            <a:r>
              <a:rPr lang="en-US" altLang="zh-CN" sz="2000" dirty="0">
                <a:solidFill>
                  <a:srgbClr val="000099"/>
                </a:solidFill>
              </a:rPr>
              <a:t>#</a:t>
            </a:r>
            <a:r>
              <a:rPr lang="zh-CN" altLang="en-US" sz="2000" dirty="0">
                <a:solidFill>
                  <a:srgbClr val="000099"/>
                </a:solidFill>
              </a:rPr>
              <a:t>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2</a:t>
            </a:r>
            <a:r>
              <a:rPr lang="zh-CN" altLang="en-US" sz="2000" dirty="0">
                <a:solidFill>
                  <a:srgbClr val="000099"/>
                </a:solidFill>
              </a:rPr>
              <a:t>）后续字符可以是：</a:t>
            </a:r>
            <a:r>
              <a:rPr lang="en-US" altLang="zh-CN" sz="2000" dirty="0">
                <a:solidFill>
                  <a:srgbClr val="000099"/>
                </a:solidFill>
              </a:rPr>
              <a:t>ASCII</a:t>
            </a:r>
            <a:r>
              <a:rPr lang="zh-CN" altLang="en-US" sz="2000" dirty="0">
                <a:solidFill>
                  <a:srgbClr val="000099"/>
                </a:solidFill>
              </a:rPr>
              <a:t>字符、</a:t>
            </a:r>
            <a:r>
              <a:rPr lang="en-US" altLang="zh-CN" sz="2000" dirty="0">
                <a:solidFill>
                  <a:srgbClr val="000099"/>
                </a:solidFill>
              </a:rPr>
              <a:t>Unicode</a:t>
            </a:r>
            <a:r>
              <a:rPr lang="zh-CN" altLang="en-US" sz="2000" dirty="0">
                <a:solidFill>
                  <a:srgbClr val="000099"/>
                </a:solidFill>
              </a:rPr>
              <a:t>字符、下划线 </a:t>
            </a:r>
            <a:r>
              <a:rPr lang="en-US" altLang="zh-CN" sz="2000" dirty="0">
                <a:solidFill>
                  <a:srgbClr val="000099"/>
                </a:solidFill>
              </a:rPr>
              <a:t>_ </a:t>
            </a:r>
            <a:r>
              <a:rPr lang="zh-CN" altLang="en-US" sz="2000" dirty="0">
                <a:solidFill>
                  <a:srgbClr val="000099"/>
                </a:solidFill>
              </a:rPr>
              <a:t>、</a:t>
            </a:r>
            <a:r>
              <a:rPr lang="en-US" altLang="zh-CN" sz="2000" dirty="0">
                <a:solidFill>
                  <a:srgbClr val="000099"/>
                </a:solidFill>
              </a:rPr>
              <a:t>@</a:t>
            </a:r>
            <a:r>
              <a:rPr lang="zh-CN" altLang="en-US" sz="2000" dirty="0">
                <a:solidFill>
                  <a:srgbClr val="000099"/>
                </a:solidFill>
              </a:rPr>
              <a:t>、美元符号 </a:t>
            </a:r>
            <a:r>
              <a:rPr lang="en-US" altLang="zh-CN" sz="2000" dirty="0">
                <a:solidFill>
                  <a:srgbClr val="000099"/>
                </a:solidFill>
              </a:rPr>
              <a:t>$ </a:t>
            </a:r>
            <a:r>
              <a:rPr lang="zh-CN" altLang="en-US" sz="2000" dirty="0">
                <a:solidFill>
                  <a:srgbClr val="000099"/>
                </a:solidFill>
              </a:rPr>
              <a:t>或数字符号。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3</a:t>
            </a:r>
            <a:r>
              <a:rPr lang="zh-CN" altLang="en-US" sz="2000" dirty="0">
                <a:solidFill>
                  <a:srgbClr val="000099"/>
                </a:solidFill>
              </a:rPr>
              <a:t>）</a:t>
            </a:r>
            <a:r>
              <a:rPr lang="zh-CN" altLang="en-US" sz="2000" dirty="0">
                <a:solidFill>
                  <a:srgbClr val="FF0000"/>
                </a:solidFill>
              </a:rPr>
              <a:t>标识符不能是 </a:t>
            </a:r>
            <a:r>
              <a:rPr lang="en-US" altLang="zh-CN" sz="2000" dirty="0" smtClean="0">
                <a:solidFill>
                  <a:srgbClr val="FF0000"/>
                </a:solidFill>
              </a:rPr>
              <a:t>SQL </a:t>
            </a:r>
            <a:r>
              <a:rPr lang="zh-CN" altLang="en-US" sz="2000" dirty="0">
                <a:solidFill>
                  <a:srgbClr val="FF0000"/>
                </a:solidFill>
              </a:rPr>
              <a:t>的保留字。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4</a:t>
            </a:r>
            <a:r>
              <a:rPr lang="zh-CN" altLang="en-US" sz="2000" dirty="0">
                <a:solidFill>
                  <a:srgbClr val="000099"/>
                </a:solidFill>
              </a:rPr>
              <a:t>）不允许嵌入空格或其它特殊字符。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089078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620688"/>
            <a:ext cx="7286676" cy="5522956"/>
          </a:xfrm>
        </p:spPr>
        <p:txBody>
          <a:bodyPr/>
          <a:lstStyle/>
          <a:p>
            <a:r>
              <a:rPr lang="en-US" altLang="zh-CN" b="1" dirty="0" smtClean="0"/>
              <a:t>2.1.5</a:t>
            </a:r>
            <a:r>
              <a:rPr lang="zh-CN" altLang="en-US" b="1" dirty="0" smtClean="0"/>
              <a:t>、标识符与注释</a:t>
            </a:r>
            <a:endParaRPr lang="en-US" altLang="zh-CN" b="1" dirty="0" smtClean="0"/>
          </a:p>
          <a:p>
            <a:pPr lvl="0">
              <a:buClr>
                <a:srgbClr val="000099"/>
              </a:buClr>
            </a:pP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、标识符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dirty="0" smtClean="0">
                <a:solidFill>
                  <a:srgbClr val="FF0000"/>
                </a:solidFill>
              </a:rPr>
              <a:t>数据库</a:t>
            </a:r>
            <a:r>
              <a:rPr lang="zh-CN" altLang="en-US" dirty="0">
                <a:solidFill>
                  <a:srgbClr val="FF0000"/>
                </a:solidFill>
              </a:rPr>
              <a:t>对象的名称被看成是该对象的标识符。</a:t>
            </a:r>
            <a:endParaRPr lang="en-US" altLang="zh-CN" dirty="0">
              <a:solidFill>
                <a:srgbClr val="FF0000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dirty="0">
                <a:solidFill>
                  <a:srgbClr val="000099"/>
                </a:solidFill>
              </a:rPr>
              <a:t>如：数据库名、数据表名，字段名等。</a:t>
            </a:r>
            <a:endParaRPr lang="en-US" altLang="zh-CN" dirty="0">
              <a:solidFill>
                <a:srgbClr val="000099"/>
              </a:solidFill>
            </a:endParaRP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常规标识符应符合如下规则：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1</a:t>
            </a:r>
            <a:r>
              <a:rPr lang="zh-CN" altLang="en-US" sz="2000" dirty="0">
                <a:solidFill>
                  <a:srgbClr val="000099"/>
                </a:solidFill>
              </a:rPr>
              <a:t>）第一个字符必须是下列字符之一：</a:t>
            </a:r>
            <a:r>
              <a:rPr lang="en-US" altLang="zh-CN" sz="2000" dirty="0">
                <a:solidFill>
                  <a:srgbClr val="000099"/>
                </a:solidFill>
              </a:rPr>
              <a:t>ASCII</a:t>
            </a:r>
            <a:r>
              <a:rPr lang="zh-CN" altLang="en-US" sz="2000" dirty="0">
                <a:solidFill>
                  <a:srgbClr val="000099"/>
                </a:solidFill>
              </a:rPr>
              <a:t>字符、</a:t>
            </a:r>
            <a:r>
              <a:rPr lang="en-US" altLang="zh-CN" sz="2000" dirty="0">
                <a:solidFill>
                  <a:srgbClr val="000099"/>
                </a:solidFill>
              </a:rPr>
              <a:t>Unicode</a:t>
            </a:r>
            <a:r>
              <a:rPr lang="zh-CN" altLang="en-US" sz="2000" dirty="0">
                <a:solidFill>
                  <a:srgbClr val="000099"/>
                </a:solidFill>
              </a:rPr>
              <a:t>字符、下划线 </a:t>
            </a:r>
            <a:r>
              <a:rPr lang="en-US" altLang="zh-CN" sz="2000" dirty="0">
                <a:solidFill>
                  <a:srgbClr val="000099"/>
                </a:solidFill>
              </a:rPr>
              <a:t>_ </a:t>
            </a:r>
            <a:r>
              <a:rPr lang="zh-CN" altLang="en-US" sz="2000" dirty="0">
                <a:solidFill>
                  <a:srgbClr val="000099"/>
                </a:solidFill>
              </a:rPr>
              <a:t>、</a:t>
            </a:r>
            <a:r>
              <a:rPr lang="en-US" altLang="zh-CN" sz="2000" dirty="0">
                <a:solidFill>
                  <a:srgbClr val="000099"/>
                </a:solidFill>
              </a:rPr>
              <a:t>@</a:t>
            </a:r>
            <a:r>
              <a:rPr lang="zh-CN" altLang="en-US" sz="2000" dirty="0">
                <a:solidFill>
                  <a:srgbClr val="000099"/>
                </a:solidFill>
              </a:rPr>
              <a:t>或</a:t>
            </a:r>
            <a:r>
              <a:rPr lang="en-US" altLang="zh-CN" sz="2000" dirty="0">
                <a:solidFill>
                  <a:srgbClr val="000099"/>
                </a:solidFill>
              </a:rPr>
              <a:t>#</a:t>
            </a:r>
            <a:r>
              <a:rPr lang="zh-CN" altLang="en-US" sz="2000" dirty="0">
                <a:solidFill>
                  <a:srgbClr val="000099"/>
                </a:solidFill>
              </a:rPr>
              <a:t>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2</a:t>
            </a:r>
            <a:r>
              <a:rPr lang="zh-CN" altLang="en-US" sz="2000" dirty="0">
                <a:solidFill>
                  <a:srgbClr val="000099"/>
                </a:solidFill>
              </a:rPr>
              <a:t>）后续字符可以是：</a:t>
            </a:r>
            <a:r>
              <a:rPr lang="en-US" altLang="zh-CN" sz="2000" dirty="0">
                <a:solidFill>
                  <a:srgbClr val="000099"/>
                </a:solidFill>
              </a:rPr>
              <a:t>ASCII</a:t>
            </a:r>
            <a:r>
              <a:rPr lang="zh-CN" altLang="en-US" sz="2000" dirty="0">
                <a:solidFill>
                  <a:srgbClr val="000099"/>
                </a:solidFill>
              </a:rPr>
              <a:t>字符、</a:t>
            </a:r>
            <a:r>
              <a:rPr lang="en-US" altLang="zh-CN" sz="2000" dirty="0">
                <a:solidFill>
                  <a:srgbClr val="000099"/>
                </a:solidFill>
              </a:rPr>
              <a:t>Unicode</a:t>
            </a:r>
            <a:r>
              <a:rPr lang="zh-CN" altLang="en-US" sz="2000" dirty="0">
                <a:solidFill>
                  <a:srgbClr val="000099"/>
                </a:solidFill>
              </a:rPr>
              <a:t>字符、下划线 </a:t>
            </a:r>
            <a:r>
              <a:rPr lang="en-US" altLang="zh-CN" sz="2000" dirty="0">
                <a:solidFill>
                  <a:srgbClr val="000099"/>
                </a:solidFill>
              </a:rPr>
              <a:t>_ </a:t>
            </a:r>
            <a:r>
              <a:rPr lang="zh-CN" altLang="en-US" sz="2000" dirty="0">
                <a:solidFill>
                  <a:srgbClr val="000099"/>
                </a:solidFill>
              </a:rPr>
              <a:t>、</a:t>
            </a:r>
            <a:r>
              <a:rPr lang="en-US" altLang="zh-CN" sz="2000" dirty="0">
                <a:solidFill>
                  <a:srgbClr val="000099"/>
                </a:solidFill>
              </a:rPr>
              <a:t>@</a:t>
            </a:r>
            <a:r>
              <a:rPr lang="zh-CN" altLang="en-US" sz="2000" dirty="0">
                <a:solidFill>
                  <a:srgbClr val="000099"/>
                </a:solidFill>
              </a:rPr>
              <a:t>、美元符号 </a:t>
            </a:r>
            <a:r>
              <a:rPr lang="en-US" altLang="zh-CN" sz="2000" dirty="0">
                <a:solidFill>
                  <a:srgbClr val="000099"/>
                </a:solidFill>
              </a:rPr>
              <a:t>$ </a:t>
            </a:r>
            <a:r>
              <a:rPr lang="zh-CN" altLang="en-US" sz="2000" dirty="0">
                <a:solidFill>
                  <a:srgbClr val="000099"/>
                </a:solidFill>
              </a:rPr>
              <a:t>或数字符号。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3</a:t>
            </a:r>
            <a:r>
              <a:rPr lang="zh-CN" altLang="en-US" sz="2000" dirty="0">
                <a:solidFill>
                  <a:srgbClr val="000099"/>
                </a:solidFill>
              </a:rPr>
              <a:t>）</a:t>
            </a:r>
            <a:r>
              <a:rPr lang="zh-CN" altLang="en-US" sz="2000" dirty="0">
                <a:solidFill>
                  <a:srgbClr val="FF0000"/>
                </a:solidFill>
              </a:rPr>
              <a:t>标识符不能是 </a:t>
            </a:r>
            <a:r>
              <a:rPr lang="en-US" altLang="zh-CN" sz="2000" dirty="0" smtClean="0">
                <a:solidFill>
                  <a:srgbClr val="FF0000"/>
                </a:solidFill>
              </a:rPr>
              <a:t>SQL </a:t>
            </a:r>
            <a:r>
              <a:rPr lang="zh-CN" altLang="en-US" sz="2000" dirty="0">
                <a:solidFill>
                  <a:srgbClr val="FF0000"/>
                </a:solidFill>
              </a:rPr>
              <a:t>的保留字。</a:t>
            </a:r>
          </a:p>
          <a:p>
            <a:pPr lvl="0">
              <a:buClr>
                <a:srgbClr val="000099"/>
              </a:buClr>
            </a:pPr>
            <a:r>
              <a:rPr lang="zh-CN" altLang="en-US" sz="2000" dirty="0">
                <a:solidFill>
                  <a:srgbClr val="000099"/>
                </a:solidFill>
              </a:rPr>
              <a:t>（</a:t>
            </a:r>
            <a:r>
              <a:rPr lang="en-US" altLang="zh-CN" sz="2000" dirty="0">
                <a:solidFill>
                  <a:srgbClr val="000099"/>
                </a:solidFill>
              </a:rPr>
              <a:t>4</a:t>
            </a:r>
            <a:r>
              <a:rPr lang="zh-CN" altLang="en-US" sz="2000" dirty="0">
                <a:solidFill>
                  <a:srgbClr val="000099"/>
                </a:solidFill>
              </a:rPr>
              <a:t>）不允许嵌入空格或其它特殊字符。 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438966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8" y="548680"/>
            <a:ext cx="8352928" cy="5594964"/>
          </a:xfrm>
        </p:spPr>
        <p:txBody>
          <a:bodyPr/>
          <a:lstStyle/>
          <a:p>
            <a:r>
              <a:rPr lang="en-US" altLang="zh-CN" dirty="0"/>
              <a:t>MySQL</a:t>
            </a:r>
            <a:r>
              <a:rPr lang="zh-CN" altLang="en-US" dirty="0"/>
              <a:t>中的命名</a:t>
            </a:r>
            <a:r>
              <a:rPr lang="zh-CN" altLang="en-US" dirty="0" smtClean="0"/>
              <a:t>规则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）名称</a:t>
            </a:r>
            <a:r>
              <a:rPr lang="zh-CN" altLang="en-US" dirty="0"/>
              <a:t>中可用的字符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名称</a:t>
            </a:r>
            <a:r>
              <a:rPr lang="zh-CN" altLang="en-US" dirty="0"/>
              <a:t>可由</a:t>
            </a:r>
            <a:r>
              <a:rPr lang="en-US" altLang="zh-CN" dirty="0"/>
              <a:t>MySQL</a:t>
            </a:r>
            <a:r>
              <a:rPr lang="zh-CN" altLang="en-US" dirty="0"/>
              <a:t>所采用的</a:t>
            </a:r>
            <a:r>
              <a:rPr lang="zh-CN" altLang="en-US" dirty="0" smtClean="0"/>
              <a:t>字符集中</a:t>
            </a:r>
            <a:r>
              <a:rPr lang="zh-CN" altLang="en-US" dirty="0"/>
              <a:t>任意字母、数字、“</a:t>
            </a:r>
            <a:r>
              <a:rPr lang="en-US" altLang="zh-CN" dirty="0"/>
              <a:t>_”</a:t>
            </a:r>
            <a:r>
              <a:rPr lang="zh-CN" altLang="en-US" dirty="0"/>
              <a:t>和“ </a:t>
            </a:r>
            <a:r>
              <a:rPr lang="en-US" altLang="zh-CN" dirty="0"/>
              <a:t>$”</a:t>
            </a:r>
            <a:r>
              <a:rPr lang="zh-CN" altLang="en-US" dirty="0"/>
              <a:t>组成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 smtClean="0"/>
              <a:t>名称</a:t>
            </a:r>
            <a:r>
              <a:rPr lang="zh-CN" altLang="en-US" dirty="0"/>
              <a:t>可按上述</a:t>
            </a:r>
            <a:r>
              <a:rPr lang="zh-CN" altLang="en-US" dirty="0" smtClean="0"/>
              <a:t>任意</a:t>
            </a:r>
            <a:r>
              <a:rPr lang="zh-CN" altLang="en-US" dirty="0"/>
              <a:t>字符包括数字开头，但是</a:t>
            </a:r>
            <a:r>
              <a:rPr lang="zh-CN" altLang="en-US" dirty="0">
                <a:solidFill>
                  <a:srgbClr val="FF0000"/>
                </a:solidFill>
              </a:rPr>
              <a:t>名称不能单独由数字</a:t>
            </a:r>
            <a:r>
              <a:rPr lang="zh-CN" altLang="en-US" dirty="0" smtClean="0">
                <a:solidFill>
                  <a:srgbClr val="FF0000"/>
                </a:solidFill>
              </a:rPr>
              <a:t>组成</a:t>
            </a:r>
            <a:r>
              <a:rPr lang="zh-CN" altLang="en-US" dirty="0"/>
              <a:t>，因为那样会使其与数值相混。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）名称</a:t>
            </a:r>
            <a:r>
              <a:rPr lang="zh-CN" altLang="en-US" dirty="0"/>
              <a:t>的长度：数据库、表、字段和索引的名称最多可</a:t>
            </a:r>
          </a:p>
          <a:p>
            <a:r>
              <a:rPr lang="zh-CN" altLang="en-US" dirty="0"/>
              <a:t>由</a:t>
            </a:r>
            <a:r>
              <a:rPr lang="en-US" altLang="zh-CN" dirty="0"/>
              <a:t>64</a:t>
            </a:r>
            <a:r>
              <a:rPr lang="zh-CN" altLang="en-US" dirty="0"/>
              <a:t>个字符组成，别名最多可长达</a:t>
            </a:r>
            <a:r>
              <a:rPr lang="en-US" altLang="zh-CN" dirty="0"/>
              <a:t>256</a:t>
            </a:r>
            <a:r>
              <a:rPr lang="zh-CN" altLang="en-US" dirty="0"/>
              <a:t>个字符。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575464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738961"/>
          </a:xfrm>
        </p:spPr>
        <p:txBody>
          <a:bodyPr/>
          <a:lstStyle/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．注释</a:t>
            </a:r>
          </a:p>
          <a:p>
            <a:r>
              <a:rPr lang="zh-CN" altLang="en-US" sz="2000" dirty="0" smtClean="0"/>
              <a:t>    注释是为</a:t>
            </a:r>
            <a:r>
              <a:rPr lang="en-US" altLang="zh-CN" sz="2000" dirty="0" smtClean="0"/>
              <a:t>SQL</a:t>
            </a:r>
            <a:r>
              <a:rPr lang="zh-CN" altLang="en-US" sz="2000" dirty="0" smtClean="0"/>
              <a:t>语句加上解释和说明，以说明该代码的含义，增加代码的可读性。</a:t>
            </a:r>
            <a:r>
              <a:rPr lang="en-US" altLang="zh-CN" sz="2000" dirty="0" smtClean="0"/>
              <a:t>T-SQL</a:t>
            </a:r>
            <a:r>
              <a:rPr lang="zh-CN" altLang="en-US" sz="2000" dirty="0" smtClean="0"/>
              <a:t>支持以下两种类型的注释：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）多行注释</a:t>
            </a: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使用“</a:t>
            </a:r>
            <a:r>
              <a:rPr lang="en-US" altLang="zh-CN" sz="2000" dirty="0" smtClean="0">
                <a:solidFill>
                  <a:srgbClr val="FF0000"/>
                </a:solidFill>
              </a:rPr>
              <a:t>/*”</a:t>
            </a:r>
            <a:r>
              <a:rPr lang="zh-CN" altLang="en-US" sz="2000" dirty="0" smtClean="0">
                <a:solidFill>
                  <a:srgbClr val="FF0000"/>
                </a:solidFill>
              </a:rPr>
              <a:t>和“*</a:t>
            </a:r>
            <a:r>
              <a:rPr lang="en-US" altLang="zh-CN" sz="2000" dirty="0" smtClean="0">
                <a:solidFill>
                  <a:srgbClr val="FF0000"/>
                </a:solidFill>
              </a:rPr>
              <a:t>/”</a:t>
            </a:r>
            <a:r>
              <a:rPr lang="zh-CN" altLang="en-US" sz="2000" dirty="0" smtClean="0">
                <a:solidFill>
                  <a:srgbClr val="FF0000"/>
                </a:solidFill>
              </a:rPr>
              <a:t>将注释括起来可以连续书写多行的注释语句，</a:t>
            </a:r>
            <a:r>
              <a:rPr lang="zh-CN" altLang="en-US" sz="2000" dirty="0" smtClean="0"/>
              <a:t>例如：</a:t>
            </a:r>
          </a:p>
          <a:p>
            <a:r>
              <a:rPr lang="en-US" altLang="zh-CN" sz="2000" dirty="0" smtClean="0"/>
              <a:t>/*</a:t>
            </a:r>
            <a:r>
              <a:rPr lang="zh-CN" altLang="en-US" sz="2000" dirty="0" smtClean="0"/>
              <a:t>使用</a:t>
            </a:r>
            <a:r>
              <a:rPr lang="en-US" altLang="zh-CN" sz="2000" dirty="0" smtClean="0"/>
              <a:t>GROUP BY</a:t>
            </a:r>
            <a:r>
              <a:rPr lang="zh-CN" altLang="en-US" sz="2000" dirty="0" smtClean="0"/>
              <a:t>子句和聚合函数对数据进行分组后，</a:t>
            </a:r>
          </a:p>
          <a:p>
            <a:r>
              <a:rPr lang="zh-CN" altLang="en-US" sz="2000" dirty="0" smtClean="0"/>
              <a:t>再使用</a:t>
            </a:r>
            <a:r>
              <a:rPr lang="en-US" altLang="zh-CN" sz="2000" dirty="0" smtClean="0"/>
              <a:t>HAVING</a:t>
            </a:r>
            <a:r>
              <a:rPr lang="zh-CN" altLang="en-US" sz="2000" dirty="0" smtClean="0"/>
              <a:t>子句对分组数据进一步筛选*</a:t>
            </a:r>
            <a:r>
              <a:rPr lang="en-US" altLang="zh-CN" sz="2000" dirty="0" smtClean="0"/>
              <a:t>/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）单行注释</a:t>
            </a:r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使用“</a:t>
            </a:r>
            <a:r>
              <a:rPr lang="en-US" altLang="zh-CN" sz="2000" dirty="0" smtClean="0">
                <a:solidFill>
                  <a:srgbClr val="FF0000"/>
                </a:solidFill>
              </a:rPr>
              <a:t>-- ”</a:t>
            </a:r>
            <a:r>
              <a:rPr lang="zh-CN" altLang="en-US" sz="2000" dirty="0" smtClean="0">
                <a:solidFill>
                  <a:srgbClr val="FF0000"/>
                </a:solidFill>
              </a:rPr>
              <a:t> 表示书写单行注释语句（注意</a:t>
            </a:r>
            <a:r>
              <a:rPr lang="en-US" altLang="zh-CN" sz="2000" dirty="0" smtClean="0">
                <a:solidFill>
                  <a:srgbClr val="FF0000"/>
                </a:solidFill>
              </a:rPr>
              <a:t>2</a:t>
            </a:r>
            <a:r>
              <a:rPr lang="zh-CN" altLang="en-US" sz="2000" dirty="0" smtClean="0">
                <a:solidFill>
                  <a:srgbClr val="FF0000"/>
                </a:solidFill>
              </a:rPr>
              <a:t>个横线后有</a:t>
            </a:r>
            <a:r>
              <a:rPr lang="en-US" altLang="zh-CN" sz="2000" dirty="0" smtClean="0">
                <a:solidFill>
                  <a:srgbClr val="FF0000"/>
                </a:solidFill>
              </a:rPr>
              <a:t>1</a:t>
            </a:r>
            <a:r>
              <a:rPr lang="zh-CN" altLang="en-US" sz="2000" dirty="0" smtClean="0">
                <a:solidFill>
                  <a:srgbClr val="FF0000"/>
                </a:solidFill>
              </a:rPr>
              <a:t>个空格）</a:t>
            </a:r>
            <a:r>
              <a:rPr lang="zh-CN" altLang="en-US" sz="2000" dirty="0" smtClean="0"/>
              <a:t>，</a:t>
            </a:r>
            <a:endParaRPr lang="en-US" altLang="zh-CN" sz="2000" dirty="0" smtClean="0"/>
          </a:p>
          <a:p>
            <a:r>
              <a:rPr lang="zh-CN" altLang="en-US" sz="2000" dirty="0" smtClean="0">
                <a:solidFill>
                  <a:srgbClr val="FF0000"/>
                </a:solidFill>
              </a:rPr>
              <a:t>也可以使用</a:t>
            </a:r>
            <a:r>
              <a:rPr lang="en-US" altLang="zh-CN" sz="2000" dirty="0" smtClean="0">
                <a:solidFill>
                  <a:srgbClr val="FF0000"/>
                </a:solidFill>
              </a:rPr>
              <a:t>#</a:t>
            </a:r>
          </a:p>
          <a:p>
            <a:r>
              <a:rPr lang="zh-CN" altLang="en-US" dirty="0" smtClean="0">
                <a:solidFill>
                  <a:srgbClr val="FF0000"/>
                </a:solidFill>
              </a:rPr>
              <a:t>注：注释内的语句不执行。</a:t>
            </a:r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483549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367264" cy="533400"/>
          </a:xfrm>
        </p:spPr>
        <p:txBody>
          <a:bodyPr/>
          <a:lstStyle/>
          <a:p>
            <a:r>
              <a:rPr lang="en-US" altLang="zh-CN" dirty="0" smtClean="0"/>
              <a:t>2.2 NAVICAT</a:t>
            </a:r>
            <a:r>
              <a:rPr lang="zh-CN" altLang="en-US" dirty="0" smtClean="0"/>
              <a:t>操作</a:t>
            </a:r>
            <a:endParaRPr lang="zh-CN" altLang="en-US" dirty="0"/>
          </a:p>
        </p:txBody>
      </p:sp>
      <p:sp>
        <p:nvSpPr>
          <p:cNvPr id="3074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zh-CN" dirty="0" smtClean="0"/>
          </a:p>
          <a:p>
            <a:pPr eaLnBrk="1" hangingPunct="1"/>
            <a:r>
              <a:rPr lang="zh-CN" altLang="en-US" dirty="0" smtClean="0"/>
              <a:t>先建立连接：</a:t>
            </a:r>
          </a:p>
          <a:p>
            <a:pPr eaLnBrk="1" hangingPunct="1"/>
            <a:r>
              <a:rPr lang="zh-CN" altLang="en-US" dirty="0" smtClean="0"/>
              <a:t>启动</a:t>
            </a:r>
            <a:r>
              <a:rPr lang="en-US" altLang="zh-CN" dirty="0" smtClean="0"/>
              <a:t>NAVICAT, </a:t>
            </a:r>
            <a:r>
              <a:rPr lang="zh-CN" altLang="en-US" dirty="0" smtClean="0"/>
              <a:t>点击连接</a:t>
            </a:r>
            <a:r>
              <a:rPr lang="en-US" altLang="zh-CN" dirty="0" smtClean="0"/>
              <a:t>------》</a:t>
            </a:r>
            <a:r>
              <a:rPr lang="zh-CN" altLang="en-US" dirty="0" smtClean="0"/>
              <a:t>连接名：</a:t>
            </a:r>
            <a:r>
              <a:rPr lang="en-US" altLang="zh-CN" dirty="0" smtClean="0"/>
              <a:t>test------》</a:t>
            </a:r>
            <a:r>
              <a:rPr lang="zh-CN" altLang="en-US" dirty="0" smtClean="0"/>
              <a:t>密码</a:t>
            </a:r>
            <a:r>
              <a:rPr lang="en-US" altLang="zh-CN" dirty="0" smtClean="0"/>
              <a:t>:1234----</a:t>
            </a:r>
            <a:r>
              <a:rPr lang="zh-CN" altLang="en-US" dirty="0" smtClean="0"/>
              <a:t>测试连接</a:t>
            </a:r>
            <a:r>
              <a:rPr lang="en-US" altLang="zh-CN" dirty="0" smtClean="0"/>
              <a:t>-----》</a:t>
            </a:r>
            <a:r>
              <a:rPr lang="zh-CN" altLang="en-US" dirty="0" smtClean="0"/>
              <a:t>确定</a:t>
            </a:r>
          </a:p>
          <a:p>
            <a:pPr eaLnBrk="1" hangingPunct="1"/>
            <a:r>
              <a:rPr lang="zh-CN" altLang="en-US" dirty="0" smtClean="0"/>
              <a:t>双击连接</a:t>
            </a:r>
            <a:r>
              <a:rPr lang="en-US" altLang="zh-CN" dirty="0" smtClean="0"/>
              <a:t>test</a:t>
            </a:r>
            <a:r>
              <a:rPr lang="zh-CN" altLang="en-US" dirty="0" smtClean="0"/>
              <a:t>，打开连接</a:t>
            </a:r>
          </a:p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637531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1</a:t>
            </a:r>
            <a:r>
              <a:rPr lang="zh-CN" altLang="en-US" smtClean="0"/>
              <a:t>、库操作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（</a:t>
            </a:r>
            <a:r>
              <a:rPr lang="en-US" altLang="zh-CN" smtClean="0"/>
              <a:t>1</a:t>
            </a:r>
            <a:r>
              <a:rPr lang="zh-CN" altLang="en-US" smtClean="0"/>
              <a:t>）、创建库</a:t>
            </a:r>
          </a:p>
          <a:p>
            <a:pPr eaLnBrk="1" hangingPunct="1"/>
            <a:r>
              <a:rPr lang="zh-CN" altLang="en-US" smtClean="0"/>
              <a:t>光标定位与连接</a:t>
            </a:r>
            <a:r>
              <a:rPr lang="en-US" altLang="zh-CN" smtClean="0"/>
              <a:t>test</a:t>
            </a:r>
            <a:r>
              <a:rPr lang="zh-CN" altLang="en-US" smtClean="0"/>
              <a:t>上</a:t>
            </a:r>
            <a:r>
              <a:rPr lang="en-US" altLang="zh-CN" smtClean="0"/>
              <a:t>-------》</a:t>
            </a:r>
            <a:r>
              <a:rPr lang="zh-CN" altLang="en-US" smtClean="0"/>
              <a:t>右键</a:t>
            </a:r>
            <a:r>
              <a:rPr lang="en-US" altLang="zh-CN" smtClean="0"/>
              <a:t>-------》</a:t>
            </a:r>
            <a:r>
              <a:rPr lang="zh-CN" altLang="en-US" smtClean="0"/>
              <a:t>新建数据库</a:t>
            </a:r>
            <a:r>
              <a:rPr lang="en-US" altLang="zh-CN" smtClean="0"/>
              <a:t>------》</a:t>
            </a:r>
            <a:r>
              <a:rPr lang="zh-CN" altLang="en-US" smtClean="0"/>
              <a:t>库名：利群超市</a:t>
            </a:r>
            <a:r>
              <a:rPr lang="en-US" altLang="zh-CN" smtClean="0"/>
              <a:t>-----》</a:t>
            </a:r>
            <a:r>
              <a:rPr lang="zh-CN" altLang="en-US" smtClean="0"/>
              <a:t>字符集：</a:t>
            </a:r>
            <a:r>
              <a:rPr lang="en-US" altLang="zh-CN" smtClean="0"/>
              <a:t>gb2312 -- GB2312 Simplified Chinese-----》</a:t>
            </a:r>
            <a:r>
              <a:rPr lang="zh-CN" altLang="en-US" smtClean="0"/>
              <a:t>排序规则：</a:t>
            </a:r>
            <a:r>
              <a:rPr lang="en-US" altLang="zh-CN" smtClean="0"/>
              <a:t>gb2312_chinese_ci-----》</a:t>
            </a:r>
            <a:r>
              <a:rPr lang="zh-CN" altLang="en-US" smtClean="0"/>
              <a:t>确定</a:t>
            </a:r>
          </a:p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41928418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内容占位符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）、修改库</a:t>
            </a:r>
          </a:p>
          <a:p>
            <a:pPr eaLnBrk="1" hangingPunct="1"/>
            <a:r>
              <a:rPr lang="zh-CN" altLang="en-US" dirty="0" smtClean="0"/>
              <a:t>（只能修改数据库的字符集）</a:t>
            </a:r>
            <a:endParaRPr lang="en-US" altLang="zh-CN" dirty="0" smtClean="0"/>
          </a:p>
          <a:p>
            <a:pPr eaLnBrk="1" hangingPunct="1"/>
            <a:r>
              <a:rPr lang="zh-CN" altLang="en-US" dirty="0" smtClean="0"/>
              <a:t>光标定位于数据库“利群超市”上</a:t>
            </a:r>
            <a:r>
              <a:rPr lang="en-US" altLang="zh-CN" dirty="0" smtClean="0"/>
              <a:t>-----》</a:t>
            </a:r>
            <a:r>
              <a:rPr lang="zh-CN" altLang="en-US" dirty="0" smtClean="0"/>
              <a:t>右键</a:t>
            </a:r>
            <a:r>
              <a:rPr lang="en-US" altLang="zh-CN" dirty="0" smtClean="0"/>
              <a:t>----》</a:t>
            </a:r>
            <a:r>
              <a:rPr lang="zh-CN" altLang="en-US" dirty="0" smtClean="0"/>
              <a:t>数据库属性</a:t>
            </a:r>
          </a:p>
          <a:p>
            <a:pPr eaLnBrk="1" hangingPunct="1"/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024245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内容占位符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eaLnBrk="1" hangingPunct="1"/>
            <a:r>
              <a:rPr lang="zh-CN" altLang="en-US" smtClean="0"/>
              <a:t>（</a:t>
            </a:r>
            <a:r>
              <a:rPr lang="en-US" altLang="zh-CN" smtClean="0"/>
              <a:t>3</a:t>
            </a:r>
            <a:r>
              <a:rPr lang="zh-CN" altLang="en-US" smtClean="0"/>
              <a:t>）、删除库</a:t>
            </a:r>
          </a:p>
          <a:p>
            <a:pPr eaLnBrk="1" hangingPunct="1"/>
            <a:r>
              <a:rPr lang="zh-CN" altLang="en-US" smtClean="0"/>
              <a:t>光标定位于数据库“利群超市”上</a:t>
            </a:r>
            <a:r>
              <a:rPr lang="en-US" altLang="zh-CN" smtClean="0"/>
              <a:t>-----》</a:t>
            </a:r>
            <a:r>
              <a:rPr lang="zh-CN" altLang="en-US" smtClean="0"/>
              <a:t>右键</a:t>
            </a:r>
            <a:r>
              <a:rPr lang="en-US" altLang="zh-CN" smtClean="0"/>
              <a:t>----》</a:t>
            </a:r>
            <a:r>
              <a:rPr lang="zh-CN" altLang="en-US" smtClean="0"/>
              <a:t>删除数据库</a:t>
            </a:r>
          </a:p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0646566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4_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946</Words>
  <Application>Microsoft Office PowerPoint</Application>
  <PresentationFormat>全屏显示(4:3)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4_离子会议室</vt:lpstr>
      <vt:lpstr>7_MS_PPTBrainstorm_TP01018437</vt:lpstr>
      <vt:lpstr> 第2章  NAVICAT操作 （GUI方式）</vt:lpstr>
      <vt:lpstr>第1节  MySQL数据库操作环境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2.2 NAVICAT操作</vt:lpstr>
      <vt:lpstr>1、库操作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357</cp:revision>
  <dcterms:created xsi:type="dcterms:W3CDTF">2023-09-01T01:54:43Z</dcterms:created>
  <dcterms:modified xsi:type="dcterms:W3CDTF">2024-09-10T07:18:04Z</dcterms:modified>
</cp:coreProperties>
</file>